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24"/>
  </p:notesMasterIdLst>
  <p:sldIdLst>
    <p:sldId id="256" r:id="rId2"/>
    <p:sldId id="330" r:id="rId3"/>
    <p:sldId id="484" r:id="rId4"/>
    <p:sldId id="334" r:id="rId5"/>
    <p:sldId id="376" r:id="rId6"/>
    <p:sldId id="474" r:id="rId7"/>
    <p:sldId id="483" r:id="rId8"/>
    <p:sldId id="377" r:id="rId9"/>
    <p:sldId id="378" r:id="rId10"/>
    <p:sldId id="451" r:id="rId11"/>
    <p:sldId id="454" r:id="rId12"/>
    <p:sldId id="455" r:id="rId13"/>
    <p:sldId id="456" r:id="rId14"/>
    <p:sldId id="457" r:id="rId15"/>
    <p:sldId id="481" r:id="rId16"/>
    <p:sldId id="482" r:id="rId17"/>
    <p:sldId id="452" r:id="rId18"/>
    <p:sldId id="461" r:id="rId19"/>
    <p:sldId id="486" r:id="rId20"/>
    <p:sldId id="337" r:id="rId21"/>
    <p:sldId id="485" r:id="rId22"/>
    <p:sldId id="363" r:id="rId23"/>
  </p:sldIdLst>
  <p:sldSz cx="12192000" cy="6858000"/>
  <p:notesSz cx="6858000" cy="9144000"/>
  <p:embeddedFontLst>
    <p:embeddedFont>
      <p:font typeface="Arial Black" panose="020B0A04020102020204" pitchFamily="34" charset="0"/>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78" userDrawn="1">
          <p15:clr>
            <a:srgbClr val="A4A3A4"/>
          </p15:clr>
        </p15:guide>
        <p15:guide id="4" pos="733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aan van geelen" initials="svg" lastIdx="1" clrIdx="0">
    <p:extLst>
      <p:ext uri="{19B8F6BF-5375-455C-9EA6-DF929625EA0E}">
        <p15:presenceInfo xmlns:p15="http://schemas.microsoft.com/office/powerpoint/2012/main" userId="S::sebastiaan@brandbunch.onmicrosoft.com::15413809-97b8-42b1-818b-d9984fe1490a" providerId="AD"/>
      </p:ext>
    </p:extLst>
  </p:cmAuthor>
  <p:cmAuthor id="2" name="Marlies van der Pas" initials="Mv" lastIdx="13" clrIdx="1">
    <p:extLst>
      <p:ext uri="{19B8F6BF-5375-455C-9EA6-DF929625EA0E}">
        <p15:presenceInfo xmlns:p15="http://schemas.microsoft.com/office/powerpoint/2012/main" userId="e1d88eb99942bff9" providerId="Windows Live"/>
      </p:ext>
    </p:extLst>
  </p:cmAuthor>
  <p:cmAuthor id="3" name="Robert Eijpe" initials="RE" lastIdx="1" clrIdx="2">
    <p:extLst>
      <p:ext uri="{19B8F6BF-5375-455C-9EA6-DF929625EA0E}">
        <p15:presenceInfo xmlns:p15="http://schemas.microsoft.com/office/powerpoint/2012/main" userId="b46a477ff5411f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A099"/>
    <a:srgbClr val="48817C"/>
    <a:srgbClr val="78F88D"/>
    <a:srgbClr val="FED7A4"/>
    <a:srgbClr val="F9A9A9"/>
    <a:srgbClr val="B8EAB4"/>
    <a:srgbClr val="AFFBBC"/>
    <a:srgbClr val="A4FAB2"/>
    <a:srgbClr val="66CCFF"/>
    <a:srgbClr val="ED00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0204" autoAdjust="0"/>
  </p:normalViewPr>
  <p:slideViewPr>
    <p:cSldViewPr snapToObjects="1" showGuides="1">
      <p:cViewPr varScale="1">
        <p:scale>
          <a:sx n="60" d="100"/>
          <a:sy n="60" d="100"/>
        </p:scale>
        <p:origin x="628" y="36"/>
      </p:cViewPr>
      <p:guideLst>
        <p:guide orient="horz" pos="2160"/>
        <p:guide pos="2978"/>
        <p:guide pos="7333"/>
      </p:guideLst>
    </p:cSldViewPr>
  </p:slideViewPr>
  <p:outlineViewPr>
    <p:cViewPr>
      <p:scale>
        <a:sx n="33" d="100"/>
        <a:sy n="33" d="100"/>
      </p:scale>
      <p:origin x="0" y="-316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ies van der Pas" userId="e1d88eb99942bff9" providerId="LiveId" clId="{E9B3E8D8-64F4-49B5-BB9A-4810679CDE21}"/>
    <pc:docChg chg="undo custSel addSld delSld modSld sldOrd">
      <pc:chgData name="Marlies van der Pas" userId="e1d88eb99942bff9" providerId="LiveId" clId="{E9B3E8D8-64F4-49B5-BB9A-4810679CDE21}" dt="2025-09-01T15:11:47.766" v="1287" actId="1076"/>
      <pc:docMkLst>
        <pc:docMk/>
      </pc:docMkLst>
      <pc:sldChg chg="modSp mod">
        <pc:chgData name="Marlies van der Pas" userId="e1d88eb99942bff9" providerId="LiveId" clId="{E9B3E8D8-64F4-49B5-BB9A-4810679CDE21}" dt="2025-09-01T09:38:15.667" v="74" actId="1076"/>
        <pc:sldMkLst>
          <pc:docMk/>
          <pc:sldMk cId="1490028159" sldId="256"/>
        </pc:sldMkLst>
        <pc:spChg chg="mod">
          <ac:chgData name="Marlies van der Pas" userId="e1d88eb99942bff9" providerId="LiveId" clId="{E9B3E8D8-64F4-49B5-BB9A-4810679CDE21}" dt="2025-09-01T09:35:29.836" v="11" actId="1076"/>
          <ac:spMkLst>
            <pc:docMk/>
            <pc:sldMk cId="1490028159" sldId="256"/>
            <ac:spMk id="8" creationId="{2964A64A-324A-0347-9067-1916E2DEC92D}"/>
          </ac:spMkLst>
        </pc:spChg>
        <pc:spChg chg="mod">
          <ac:chgData name="Marlies van der Pas" userId="e1d88eb99942bff9" providerId="LiveId" clId="{E9B3E8D8-64F4-49B5-BB9A-4810679CDE21}" dt="2025-09-01T09:38:15.667" v="74" actId="1076"/>
          <ac:spMkLst>
            <pc:docMk/>
            <pc:sldMk cId="1490028159" sldId="256"/>
            <ac:spMk id="21" creationId="{B73CABFE-0B13-55BC-D752-BB825EEC1C13}"/>
          </ac:spMkLst>
        </pc:spChg>
      </pc:sldChg>
      <pc:sldChg chg="modSp">
        <pc:chgData name="Marlies van der Pas" userId="e1d88eb99942bff9" providerId="LiveId" clId="{E9B3E8D8-64F4-49B5-BB9A-4810679CDE21}" dt="2025-09-01T09:26:33.564" v="4" actId="14100"/>
        <pc:sldMkLst>
          <pc:docMk/>
          <pc:sldMk cId="123822233" sldId="330"/>
        </pc:sldMkLst>
        <pc:picChg chg="mod">
          <ac:chgData name="Marlies van der Pas" userId="e1d88eb99942bff9" providerId="LiveId" clId="{E9B3E8D8-64F4-49B5-BB9A-4810679CDE21}" dt="2025-09-01T09:26:33.564" v="4" actId="14100"/>
          <ac:picMkLst>
            <pc:docMk/>
            <pc:sldMk cId="123822233" sldId="330"/>
            <ac:picMk id="2052" creationId="{88471230-9BA3-39FA-0C3F-0CAF82CD9E7C}"/>
          </ac:picMkLst>
        </pc:picChg>
      </pc:sldChg>
      <pc:sldChg chg="modSp mod">
        <pc:chgData name="Marlies van der Pas" userId="e1d88eb99942bff9" providerId="LiveId" clId="{E9B3E8D8-64F4-49B5-BB9A-4810679CDE21}" dt="2025-09-01T11:55:25.133" v="80" actId="20577"/>
        <pc:sldMkLst>
          <pc:docMk/>
          <pc:sldMk cId="3986078775" sldId="334"/>
        </pc:sldMkLst>
        <pc:spChg chg="mod">
          <ac:chgData name="Marlies van der Pas" userId="e1d88eb99942bff9" providerId="LiveId" clId="{E9B3E8D8-64F4-49B5-BB9A-4810679CDE21}" dt="2025-09-01T11:55:25.133" v="80" actId="20577"/>
          <ac:spMkLst>
            <pc:docMk/>
            <pc:sldMk cId="3986078775" sldId="334"/>
            <ac:spMk id="12" creationId="{627DF781-EA61-8980-B412-1B516B387579}"/>
          </ac:spMkLst>
        </pc:spChg>
      </pc:sldChg>
      <pc:sldChg chg="modSp mod">
        <pc:chgData name="Marlies van der Pas" userId="e1d88eb99942bff9" providerId="LiveId" clId="{E9B3E8D8-64F4-49B5-BB9A-4810679CDE21}" dt="2025-09-01T13:06:36.331" v="301" actId="20577"/>
        <pc:sldMkLst>
          <pc:docMk/>
          <pc:sldMk cId="3751793149" sldId="337"/>
        </pc:sldMkLst>
        <pc:spChg chg="mod">
          <ac:chgData name="Marlies van der Pas" userId="e1d88eb99942bff9" providerId="LiveId" clId="{E9B3E8D8-64F4-49B5-BB9A-4810679CDE21}" dt="2025-09-01T13:06:36.331" v="301" actId="20577"/>
          <ac:spMkLst>
            <pc:docMk/>
            <pc:sldMk cId="3751793149" sldId="337"/>
            <ac:spMk id="9" creationId="{F2BA9C76-7D4B-8267-5748-3260BA3EC5CF}"/>
          </ac:spMkLst>
        </pc:spChg>
      </pc:sldChg>
      <pc:sldChg chg="addSp delSp modSp mod">
        <pc:chgData name="Marlies van der Pas" userId="e1d88eb99942bff9" providerId="LiveId" clId="{E9B3E8D8-64F4-49B5-BB9A-4810679CDE21}" dt="2025-09-01T15:11:47.766" v="1287" actId="1076"/>
        <pc:sldMkLst>
          <pc:docMk/>
          <pc:sldMk cId="1135034892" sldId="363"/>
        </pc:sldMkLst>
        <pc:spChg chg="add mod">
          <ac:chgData name="Marlies van der Pas" userId="e1d88eb99942bff9" providerId="LiveId" clId="{E9B3E8D8-64F4-49B5-BB9A-4810679CDE21}" dt="2025-09-01T13:00:12.539" v="239" actId="767"/>
          <ac:spMkLst>
            <pc:docMk/>
            <pc:sldMk cId="1135034892" sldId="363"/>
            <ac:spMk id="3" creationId="{E355EAC5-C85C-1FBE-55FC-315C2FE3039F}"/>
          </ac:spMkLst>
        </pc:spChg>
        <pc:spChg chg="add del mod">
          <ac:chgData name="Marlies van der Pas" userId="e1d88eb99942bff9" providerId="LiveId" clId="{E9B3E8D8-64F4-49B5-BB9A-4810679CDE21}" dt="2025-09-01T13:07:25.082" v="320"/>
          <ac:spMkLst>
            <pc:docMk/>
            <pc:sldMk cId="1135034892" sldId="363"/>
            <ac:spMk id="6" creationId="{DDAC3A2C-8831-AC3E-B05B-81DD28B59126}"/>
          </ac:spMkLst>
        </pc:spChg>
        <pc:spChg chg="mod">
          <ac:chgData name="Marlies van der Pas" userId="e1d88eb99942bff9" providerId="LiveId" clId="{E9B3E8D8-64F4-49B5-BB9A-4810679CDE21}" dt="2025-09-01T15:10:54.034" v="1282" actId="1076"/>
          <ac:spMkLst>
            <pc:docMk/>
            <pc:sldMk cId="1135034892" sldId="363"/>
            <ac:spMk id="7" creationId="{667607A0-09C5-5036-505B-9AD7F528F713}"/>
          </ac:spMkLst>
        </pc:spChg>
        <pc:spChg chg="mod">
          <ac:chgData name="Marlies van der Pas" userId="e1d88eb99942bff9" providerId="LiveId" clId="{E9B3E8D8-64F4-49B5-BB9A-4810679CDE21}" dt="2025-09-01T15:11:00.703" v="1283" actId="1076"/>
          <ac:spMkLst>
            <pc:docMk/>
            <pc:sldMk cId="1135034892" sldId="363"/>
            <ac:spMk id="8" creationId="{D5289759-FF09-1EE2-FF0A-AEAA662E2D85}"/>
          </ac:spMkLst>
        </pc:spChg>
        <pc:spChg chg="mod">
          <ac:chgData name="Marlies van der Pas" userId="e1d88eb99942bff9" providerId="LiveId" clId="{E9B3E8D8-64F4-49B5-BB9A-4810679CDE21}" dt="2025-09-01T15:11:04.911" v="1284" actId="1076"/>
          <ac:spMkLst>
            <pc:docMk/>
            <pc:sldMk cId="1135034892" sldId="363"/>
            <ac:spMk id="9" creationId="{C52EB5E7-23F2-92CF-FF03-8202B31CB69D}"/>
          </ac:spMkLst>
        </pc:spChg>
        <pc:picChg chg="mod">
          <ac:chgData name="Marlies van der Pas" userId="e1d88eb99942bff9" providerId="LiveId" clId="{E9B3E8D8-64F4-49B5-BB9A-4810679CDE21}" dt="2025-09-01T15:11:47.766" v="1287" actId="1076"/>
          <ac:picMkLst>
            <pc:docMk/>
            <pc:sldMk cId="1135034892" sldId="363"/>
            <ac:picMk id="2050" creationId="{6A3D2033-1FEC-2C01-CDDA-32EB2C8C19FE}"/>
          </ac:picMkLst>
        </pc:picChg>
        <pc:picChg chg="mod">
          <ac:chgData name="Marlies van der Pas" userId="e1d88eb99942bff9" providerId="LiveId" clId="{E9B3E8D8-64F4-49B5-BB9A-4810679CDE21}" dt="2025-09-01T15:11:40.415" v="1286" actId="1076"/>
          <ac:picMkLst>
            <pc:docMk/>
            <pc:sldMk cId="1135034892" sldId="363"/>
            <ac:picMk id="2052" creationId="{88471230-9BA3-39FA-0C3F-0CAF82CD9E7C}"/>
          </ac:picMkLst>
        </pc:picChg>
        <pc:picChg chg="mod">
          <ac:chgData name="Marlies van der Pas" userId="e1d88eb99942bff9" providerId="LiveId" clId="{E9B3E8D8-64F4-49B5-BB9A-4810679CDE21}" dt="2025-09-01T15:11:35.994" v="1285" actId="1076"/>
          <ac:picMkLst>
            <pc:docMk/>
            <pc:sldMk cId="1135034892" sldId="363"/>
            <ac:picMk id="2054" creationId="{57949BE5-C660-17E6-E49D-467ABA48631D}"/>
          </ac:picMkLst>
        </pc:picChg>
      </pc:sldChg>
      <pc:sldChg chg="modSp mod">
        <pc:chgData name="Marlies van der Pas" userId="e1d88eb99942bff9" providerId="LiveId" clId="{E9B3E8D8-64F4-49B5-BB9A-4810679CDE21}" dt="2025-09-01T13:34:11.360" v="472" actId="12"/>
        <pc:sldMkLst>
          <pc:docMk/>
          <pc:sldMk cId="696357926" sldId="378"/>
        </pc:sldMkLst>
        <pc:spChg chg="mod">
          <ac:chgData name="Marlies van der Pas" userId="e1d88eb99942bff9" providerId="LiveId" clId="{E9B3E8D8-64F4-49B5-BB9A-4810679CDE21}" dt="2025-09-01T13:34:11.360" v="472" actId="12"/>
          <ac:spMkLst>
            <pc:docMk/>
            <pc:sldMk cId="696357926" sldId="378"/>
            <ac:spMk id="9" creationId="{B19E53AB-90F3-CF61-69E8-9106B92D16AA}"/>
          </ac:spMkLst>
        </pc:spChg>
      </pc:sldChg>
      <pc:sldChg chg="modSp mod">
        <pc:chgData name="Marlies van der Pas" userId="e1d88eb99942bff9" providerId="LiveId" clId="{E9B3E8D8-64F4-49B5-BB9A-4810679CDE21}" dt="2025-09-01T13:35:38.517" v="477" actId="12"/>
        <pc:sldMkLst>
          <pc:docMk/>
          <pc:sldMk cId="1856587130" sldId="452"/>
        </pc:sldMkLst>
        <pc:spChg chg="mod">
          <ac:chgData name="Marlies van der Pas" userId="e1d88eb99942bff9" providerId="LiveId" clId="{E9B3E8D8-64F4-49B5-BB9A-4810679CDE21}" dt="2025-09-01T13:35:38.517" v="477" actId="12"/>
          <ac:spMkLst>
            <pc:docMk/>
            <pc:sldMk cId="1856587130" sldId="452"/>
            <ac:spMk id="3" creationId="{B8E99C09-3853-68D1-DF97-955CB9A3F2F6}"/>
          </ac:spMkLst>
        </pc:spChg>
      </pc:sldChg>
      <pc:sldChg chg="modSp mod">
        <pc:chgData name="Marlies van der Pas" userId="e1d88eb99942bff9" providerId="LiveId" clId="{E9B3E8D8-64F4-49B5-BB9A-4810679CDE21}" dt="2025-09-01T13:34:33.635" v="473" actId="12"/>
        <pc:sldMkLst>
          <pc:docMk/>
          <pc:sldMk cId="2262969720" sldId="454"/>
        </pc:sldMkLst>
        <pc:spChg chg="mod">
          <ac:chgData name="Marlies van der Pas" userId="e1d88eb99942bff9" providerId="LiveId" clId="{E9B3E8D8-64F4-49B5-BB9A-4810679CDE21}" dt="2025-09-01T13:34:33.635" v="473" actId="12"/>
          <ac:spMkLst>
            <pc:docMk/>
            <pc:sldMk cId="2262969720" sldId="454"/>
            <ac:spMk id="3" creationId="{0C0A7308-C77E-5171-1462-C1FC5A23DFED}"/>
          </ac:spMkLst>
        </pc:spChg>
      </pc:sldChg>
      <pc:sldChg chg="modSp mod">
        <pc:chgData name="Marlies van der Pas" userId="e1d88eb99942bff9" providerId="LiveId" clId="{E9B3E8D8-64F4-49B5-BB9A-4810679CDE21}" dt="2025-09-01T13:34:58.540" v="474" actId="12"/>
        <pc:sldMkLst>
          <pc:docMk/>
          <pc:sldMk cId="621493684" sldId="457"/>
        </pc:sldMkLst>
        <pc:spChg chg="mod">
          <ac:chgData name="Marlies van der Pas" userId="e1d88eb99942bff9" providerId="LiveId" clId="{E9B3E8D8-64F4-49B5-BB9A-4810679CDE21}" dt="2025-09-01T13:34:58.540" v="474" actId="12"/>
          <ac:spMkLst>
            <pc:docMk/>
            <pc:sldMk cId="621493684" sldId="457"/>
            <ac:spMk id="3" creationId="{C9C35DE0-F3DC-38E6-3ED5-1EF36293D514}"/>
          </ac:spMkLst>
        </pc:spChg>
      </pc:sldChg>
      <pc:sldChg chg="modSp mod ord">
        <pc:chgData name="Marlies van der Pas" userId="e1d88eb99942bff9" providerId="LiveId" clId="{E9B3E8D8-64F4-49B5-BB9A-4810679CDE21}" dt="2025-09-01T14:09:22.339" v="1281"/>
        <pc:sldMkLst>
          <pc:docMk/>
          <pc:sldMk cId="4258081560" sldId="461"/>
        </pc:sldMkLst>
        <pc:spChg chg="mod">
          <ac:chgData name="Marlies van der Pas" userId="e1d88eb99942bff9" providerId="LiveId" clId="{E9B3E8D8-64F4-49B5-BB9A-4810679CDE21}" dt="2025-09-01T14:08:49.225" v="1279" actId="20577"/>
          <ac:spMkLst>
            <pc:docMk/>
            <pc:sldMk cId="4258081560" sldId="461"/>
            <ac:spMk id="2" creationId="{F6533F27-11FB-BC75-D87F-3DA4FF4263B5}"/>
          </ac:spMkLst>
        </pc:spChg>
        <pc:spChg chg="mod">
          <ac:chgData name="Marlies van der Pas" userId="e1d88eb99942bff9" providerId="LiveId" clId="{E9B3E8D8-64F4-49B5-BB9A-4810679CDE21}" dt="2025-09-01T13:08:26.910" v="349" actId="20577"/>
          <ac:spMkLst>
            <pc:docMk/>
            <pc:sldMk cId="4258081560" sldId="461"/>
            <ac:spMk id="3" creationId="{BDA493DB-0F88-4388-A854-7E4506CF0FBE}"/>
          </ac:spMkLst>
        </pc:spChg>
      </pc:sldChg>
      <pc:sldChg chg="modSp mod">
        <pc:chgData name="Marlies van der Pas" userId="e1d88eb99942bff9" providerId="LiveId" clId="{E9B3E8D8-64F4-49B5-BB9A-4810679CDE21}" dt="2025-09-01T13:33:15.707" v="469" actId="20577"/>
        <pc:sldMkLst>
          <pc:docMk/>
          <pc:sldMk cId="2932093866" sldId="474"/>
        </pc:sldMkLst>
        <pc:spChg chg="mod">
          <ac:chgData name="Marlies van der Pas" userId="e1d88eb99942bff9" providerId="LiveId" clId="{E9B3E8D8-64F4-49B5-BB9A-4810679CDE21}" dt="2025-09-01T13:33:15.707" v="469" actId="20577"/>
          <ac:spMkLst>
            <pc:docMk/>
            <pc:sldMk cId="2932093866" sldId="474"/>
            <ac:spMk id="9" creationId="{42D3D0AA-68F8-9584-2DD1-4C681B364C4E}"/>
          </ac:spMkLst>
        </pc:spChg>
      </pc:sldChg>
      <pc:sldChg chg="modSp mod">
        <pc:chgData name="Marlies van der Pas" userId="e1d88eb99942bff9" providerId="LiveId" clId="{E9B3E8D8-64F4-49B5-BB9A-4810679CDE21}" dt="2025-09-01T13:35:13.949" v="475" actId="12"/>
        <pc:sldMkLst>
          <pc:docMk/>
          <pc:sldMk cId="3061844798" sldId="481"/>
        </pc:sldMkLst>
        <pc:spChg chg="mod">
          <ac:chgData name="Marlies van der Pas" userId="e1d88eb99942bff9" providerId="LiveId" clId="{E9B3E8D8-64F4-49B5-BB9A-4810679CDE21}" dt="2025-09-01T13:35:13.949" v="475" actId="12"/>
          <ac:spMkLst>
            <pc:docMk/>
            <pc:sldMk cId="3061844798" sldId="481"/>
            <ac:spMk id="3" creationId="{1FEB901E-90BF-388C-1A52-0576A586D695}"/>
          </ac:spMkLst>
        </pc:spChg>
      </pc:sldChg>
      <pc:sldChg chg="modSp mod">
        <pc:chgData name="Marlies van der Pas" userId="e1d88eb99942bff9" providerId="LiveId" clId="{E9B3E8D8-64F4-49B5-BB9A-4810679CDE21}" dt="2025-09-01T13:35:26.081" v="476" actId="12"/>
        <pc:sldMkLst>
          <pc:docMk/>
          <pc:sldMk cId="1393332170" sldId="482"/>
        </pc:sldMkLst>
        <pc:spChg chg="mod">
          <ac:chgData name="Marlies van der Pas" userId="e1d88eb99942bff9" providerId="LiveId" clId="{E9B3E8D8-64F4-49B5-BB9A-4810679CDE21}" dt="2025-09-01T13:35:26.081" v="476" actId="12"/>
          <ac:spMkLst>
            <pc:docMk/>
            <pc:sldMk cId="1393332170" sldId="482"/>
            <ac:spMk id="3" creationId="{15108D5D-CBA0-1A3C-C3E8-00CE6ECF2577}"/>
          </ac:spMkLst>
        </pc:spChg>
      </pc:sldChg>
      <pc:sldChg chg="modSp mod">
        <pc:chgData name="Marlies van der Pas" userId="e1d88eb99942bff9" providerId="LiveId" clId="{E9B3E8D8-64F4-49B5-BB9A-4810679CDE21}" dt="2025-09-01T13:33:49.075" v="471" actId="12"/>
        <pc:sldMkLst>
          <pc:docMk/>
          <pc:sldMk cId="3858636800" sldId="483"/>
        </pc:sldMkLst>
        <pc:spChg chg="mod">
          <ac:chgData name="Marlies van der Pas" userId="e1d88eb99942bff9" providerId="LiveId" clId="{E9B3E8D8-64F4-49B5-BB9A-4810679CDE21}" dt="2025-09-01T13:33:49.075" v="471" actId="12"/>
          <ac:spMkLst>
            <pc:docMk/>
            <pc:sldMk cId="3858636800" sldId="483"/>
            <ac:spMk id="9" creationId="{1D479083-CA2A-6B44-17B2-F3D0506B1FC4}"/>
          </ac:spMkLst>
        </pc:spChg>
      </pc:sldChg>
      <pc:sldChg chg="modSp mod">
        <pc:chgData name="Marlies van der Pas" userId="e1d88eb99942bff9" providerId="LiveId" clId="{E9B3E8D8-64F4-49B5-BB9A-4810679CDE21}" dt="2025-09-01T09:42:28.401" v="76" actId="20577"/>
        <pc:sldMkLst>
          <pc:docMk/>
          <pc:sldMk cId="1680412035" sldId="484"/>
        </pc:sldMkLst>
        <pc:spChg chg="mod">
          <ac:chgData name="Marlies van der Pas" userId="e1d88eb99942bff9" providerId="LiveId" clId="{E9B3E8D8-64F4-49B5-BB9A-4810679CDE21}" dt="2025-09-01T09:42:28.401" v="76" actId="20577"/>
          <ac:spMkLst>
            <pc:docMk/>
            <pc:sldMk cId="1680412035" sldId="484"/>
            <ac:spMk id="6" creationId="{91835264-4421-2FD2-1BF9-A04778065ADD}"/>
          </ac:spMkLst>
        </pc:spChg>
      </pc:sldChg>
      <pc:sldChg chg="modSp mod">
        <pc:chgData name="Marlies van der Pas" userId="e1d88eb99942bff9" providerId="LiveId" clId="{E9B3E8D8-64F4-49B5-BB9A-4810679CDE21}" dt="2025-09-01T13:35:58.563" v="478" actId="12"/>
        <pc:sldMkLst>
          <pc:docMk/>
          <pc:sldMk cId="3813102815" sldId="485"/>
        </pc:sldMkLst>
        <pc:spChg chg="mod">
          <ac:chgData name="Marlies van der Pas" userId="e1d88eb99942bff9" providerId="LiveId" clId="{E9B3E8D8-64F4-49B5-BB9A-4810679CDE21}" dt="2025-09-01T12:54:15.451" v="83" actId="20577"/>
          <ac:spMkLst>
            <pc:docMk/>
            <pc:sldMk cId="3813102815" sldId="485"/>
            <ac:spMk id="2" creationId="{F6533F27-11FB-BC75-D87F-3DA4FF4263B5}"/>
          </ac:spMkLst>
        </pc:spChg>
        <pc:spChg chg="mod">
          <ac:chgData name="Marlies van der Pas" userId="e1d88eb99942bff9" providerId="LiveId" clId="{E9B3E8D8-64F4-49B5-BB9A-4810679CDE21}" dt="2025-09-01T13:35:58.563" v="478" actId="12"/>
          <ac:spMkLst>
            <pc:docMk/>
            <pc:sldMk cId="3813102815" sldId="485"/>
            <ac:spMk id="3" creationId="{BDA493DB-0F88-4388-A854-7E4506CF0FBE}"/>
          </ac:spMkLst>
        </pc:spChg>
      </pc:sldChg>
      <pc:sldChg chg="new del">
        <pc:chgData name="Marlies van der Pas" userId="e1d88eb99942bff9" providerId="LiveId" clId="{E9B3E8D8-64F4-49B5-BB9A-4810679CDE21}" dt="2025-09-01T13:08:51.810" v="351" actId="680"/>
        <pc:sldMkLst>
          <pc:docMk/>
          <pc:sldMk cId="177675399" sldId="486"/>
        </pc:sldMkLst>
      </pc:sldChg>
      <pc:sldChg chg="addSp modSp add mod">
        <pc:chgData name="Marlies van der Pas" userId="e1d88eb99942bff9" providerId="LiveId" clId="{E9B3E8D8-64F4-49B5-BB9A-4810679CDE21}" dt="2025-09-01T14:06:35.042" v="1265" actId="20577"/>
        <pc:sldMkLst>
          <pc:docMk/>
          <pc:sldMk cId="2663146223" sldId="486"/>
        </pc:sldMkLst>
        <pc:spChg chg="mod">
          <ac:chgData name="Marlies van der Pas" userId="e1d88eb99942bff9" providerId="LiveId" clId="{E9B3E8D8-64F4-49B5-BB9A-4810679CDE21}" dt="2025-09-01T13:36:51.294" v="504" actId="20577"/>
          <ac:spMkLst>
            <pc:docMk/>
            <pc:sldMk cId="2663146223" sldId="486"/>
            <ac:spMk id="2" creationId="{D0C59600-E0C6-E334-8435-BF277C31BD94}"/>
          </ac:spMkLst>
        </pc:spChg>
        <pc:spChg chg="mod">
          <ac:chgData name="Marlies van der Pas" userId="e1d88eb99942bff9" providerId="LiveId" clId="{E9B3E8D8-64F4-49B5-BB9A-4810679CDE21}" dt="2025-09-01T13:36:56.588" v="505" actId="1076"/>
          <ac:spMkLst>
            <pc:docMk/>
            <pc:sldMk cId="2663146223" sldId="486"/>
            <ac:spMk id="3" creationId="{AE02422B-CFFE-2D09-02B8-480FD4A7073B}"/>
          </ac:spMkLst>
        </pc:spChg>
        <pc:spChg chg="add mod">
          <ac:chgData name="Marlies van der Pas" userId="e1d88eb99942bff9" providerId="LiveId" clId="{E9B3E8D8-64F4-49B5-BB9A-4810679CDE21}" dt="2025-09-01T13:31:47.247" v="460" actId="5793"/>
          <ac:spMkLst>
            <pc:docMk/>
            <pc:sldMk cId="2663146223" sldId="486"/>
            <ac:spMk id="11" creationId="{437ADD29-2423-6A42-235D-B0E9928C3C1D}"/>
          </ac:spMkLst>
        </pc:spChg>
        <pc:spChg chg="add mod">
          <ac:chgData name="Marlies van der Pas" userId="e1d88eb99942bff9" providerId="LiveId" clId="{E9B3E8D8-64F4-49B5-BB9A-4810679CDE21}" dt="2025-09-01T14:06:35.042" v="1265" actId="20577"/>
          <ac:spMkLst>
            <pc:docMk/>
            <pc:sldMk cId="2663146223" sldId="486"/>
            <ac:spMk id="13" creationId="{6CD7D9A8-CD01-4DD2-C3D3-A13D27E67F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95BC66C1-9637-2447-9163-D2512F5536E8}" type="datetimeFigureOut">
              <a:rPr lang="en-US" smtClean="0"/>
              <a:pPr/>
              <a:t>9/1/2025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87861974-9E8E-6746-92D0-7BB71B3C7E10}" type="slidenum">
              <a:rPr lang="en-US" smtClean="0"/>
              <a:pPr/>
              <a:t>‹nr.›</a:t>
            </a:fld>
            <a:endParaRPr lang="en-US" dirty="0"/>
          </a:p>
        </p:txBody>
      </p:sp>
    </p:spTree>
    <p:extLst>
      <p:ext uri="{BB962C8B-B14F-4D97-AF65-F5344CB8AC3E}">
        <p14:creationId xmlns:p14="http://schemas.microsoft.com/office/powerpoint/2010/main" val="56589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7861974-9E8E-6746-92D0-7BB71B3C7E10}" type="slidenum">
              <a:rPr lang="en-US" smtClean="0"/>
              <a:pPr/>
              <a:t>4</a:t>
            </a:fld>
            <a:endParaRPr lang="en-US" dirty="0"/>
          </a:p>
        </p:txBody>
      </p:sp>
    </p:spTree>
    <p:extLst>
      <p:ext uri="{BB962C8B-B14F-4D97-AF65-F5344CB8AC3E}">
        <p14:creationId xmlns:p14="http://schemas.microsoft.com/office/powerpoint/2010/main" val="689191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A157B720-52B7-804C-A0D3-E1214CD524D4}"/>
              </a:ext>
            </a:extLst>
          </p:cNvPr>
          <p:cNvSpPr/>
          <p:nvPr userDrawn="1"/>
        </p:nvSpPr>
        <p:spPr>
          <a:xfrm>
            <a:off x="0" y="0"/>
            <a:ext cx="6096000" cy="5661025"/>
          </a:xfrm>
          <a:prstGeom prst="rect">
            <a:avLst/>
          </a:prstGeom>
          <a:solidFill>
            <a:srgbClr val="ED0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EC048753-774D-8743-964C-36B63EB182A5}"/>
              </a:ext>
            </a:extLst>
          </p:cNvPr>
          <p:cNvSpPr>
            <a:spLocks noGrp="1"/>
          </p:cNvSpPr>
          <p:nvPr>
            <p:ph type="ctrTitle"/>
          </p:nvPr>
        </p:nvSpPr>
        <p:spPr>
          <a:xfrm>
            <a:off x="550862" y="476250"/>
            <a:ext cx="5040311" cy="3566407"/>
          </a:xfrm>
        </p:spPr>
        <p:txBody>
          <a:bodyPr anchor="t">
            <a:normAutofit/>
          </a:bodyPr>
          <a:lstStyle>
            <a:lvl1pPr algn="l">
              <a:lnSpc>
                <a:spcPct val="100000"/>
              </a:lnSpc>
              <a:defRPr sz="55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CABE572-709C-644D-AC4C-63C4300BE961}"/>
              </a:ext>
            </a:extLst>
          </p:cNvPr>
          <p:cNvSpPr>
            <a:spLocks noGrp="1"/>
          </p:cNvSpPr>
          <p:nvPr>
            <p:ph type="subTitle" idx="1"/>
          </p:nvPr>
        </p:nvSpPr>
        <p:spPr>
          <a:xfrm>
            <a:off x="550863" y="4374076"/>
            <a:ext cx="5038381" cy="365125"/>
          </a:xfrm>
        </p:spPr>
        <p:txBody>
          <a:bodyPr>
            <a:normAutofit/>
          </a:bodyPr>
          <a:lstStyle>
            <a:lvl1pPr marL="0" indent="0" algn="l">
              <a:buNone/>
              <a:defRPr sz="2100" b="1" i="0">
                <a:solidFill>
                  <a:schemeClr val="bg1"/>
                </a:solidFill>
                <a:latin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Text Placeholder 18">
            <a:extLst>
              <a:ext uri="{FF2B5EF4-FFF2-40B4-BE49-F238E27FC236}">
                <a16:creationId xmlns:a16="http://schemas.microsoft.com/office/drawing/2014/main" id="{459EA1FD-E0A8-2242-A5C3-2C1FF8B3694F}"/>
              </a:ext>
            </a:extLst>
          </p:cNvPr>
          <p:cNvSpPr>
            <a:spLocks noGrp="1"/>
          </p:cNvSpPr>
          <p:nvPr>
            <p:ph type="body" sz="quarter" idx="13"/>
          </p:nvPr>
        </p:nvSpPr>
        <p:spPr>
          <a:xfrm>
            <a:off x="550876" y="4714321"/>
            <a:ext cx="5040299" cy="365125"/>
          </a:xfrm>
        </p:spPr>
        <p:txBody>
          <a:bodyPr>
            <a:normAutofit/>
          </a:bodyPr>
          <a:lstStyle>
            <a:lvl1pPr marL="0" indent="0">
              <a:buFontTx/>
              <a:buNone/>
              <a:defRPr lang="en-US" sz="2100" b="0" i="0" kern="1200" dirty="0">
                <a:solidFill>
                  <a:schemeClr val="bg1"/>
                </a:solidFill>
                <a:latin typeface="Arial" panose="020B0604020202020204" pitchFamily="34" charset="0"/>
                <a:ea typeface="+mn-ea"/>
                <a:cs typeface="+mn-cs"/>
              </a:defRPr>
            </a:lvl1pPr>
          </a:lstStyle>
          <a:p>
            <a:pPr lvl="0"/>
            <a:r>
              <a:rPr lang="en-US"/>
              <a:t>Click to edit Master text styles</a:t>
            </a:r>
          </a:p>
        </p:txBody>
      </p:sp>
      <p:sp>
        <p:nvSpPr>
          <p:cNvPr id="21" name="Picture Placeholder 20">
            <a:extLst>
              <a:ext uri="{FF2B5EF4-FFF2-40B4-BE49-F238E27FC236}">
                <a16:creationId xmlns:a16="http://schemas.microsoft.com/office/drawing/2014/main" id="{3F5BB4F2-4F6D-2443-9267-1938424A8A98}"/>
              </a:ext>
            </a:extLst>
          </p:cNvPr>
          <p:cNvSpPr>
            <a:spLocks noGrp="1"/>
          </p:cNvSpPr>
          <p:nvPr>
            <p:ph type="pic" sz="quarter" idx="14"/>
          </p:nvPr>
        </p:nvSpPr>
        <p:spPr>
          <a:xfrm>
            <a:off x="6096000" y="0"/>
            <a:ext cx="6096000" cy="5661025"/>
          </a:xfrm>
          <a:solidFill>
            <a:schemeClr val="bg2"/>
          </a:solidFill>
        </p:spPr>
        <p:txBody>
          <a:bodyPr/>
          <a:lstStyle>
            <a:lvl1pPr marL="0" indent="0">
              <a:buNone/>
              <a:defRPr/>
            </a:lvl1pPr>
          </a:lstStyle>
          <a:p>
            <a:r>
              <a:rPr lang="en-US"/>
              <a:t>Click icon to add picture</a:t>
            </a:r>
            <a:endParaRPr lang="en-US" dirty="0"/>
          </a:p>
        </p:txBody>
      </p:sp>
      <p:grpSp>
        <p:nvGrpSpPr>
          <p:cNvPr id="4" name="Group 3">
            <a:extLst>
              <a:ext uri="{FF2B5EF4-FFF2-40B4-BE49-F238E27FC236}">
                <a16:creationId xmlns:a16="http://schemas.microsoft.com/office/drawing/2014/main" id="{7C9CD55D-D706-2F41-A5BD-14240E79B9CE}"/>
              </a:ext>
            </a:extLst>
          </p:cNvPr>
          <p:cNvGrpSpPr/>
          <p:nvPr userDrawn="1"/>
        </p:nvGrpSpPr>
        <p:grpSpPr>
          <a:xfrm>
            <a:off x="550863" y="6001270"/>
            <a:ext cx="1898159" cy="463885"/>
            <a:chOff x="612356" y="5989450"/>
            <a:chExt cx="1898159" cy="463885"/>
          </a:xfrm>
        </p:grpSpPr>
        <p:sp>
          <p:nvSpPr>
            <p:cNvPr id="50" name="Shape">
              <a:extLst>
                <a:ext uri="{FF2B5EF4-FFF2-40B4-BE49-F238E27FC236}">
                  <a16:creationId xmlns:a16="http://schemas.microsoft.com/office/drawing/2014/main" id="{B7FA90FF-C68E-1E45-8E83-1534D026AC0F}"/>
                </a:ext>
              </a:extLst>
            </p:cNvPr>
            <p:cNvSpPr/>
            <p:nvPr userDrawn="1"/>
          </p:nvSpPr>
          <p:spPr>
            <a:xfrm>
              <a:off x="765063" y="5992444"/>
              <a:ext cx="76391" cy="1909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51" name="Shape">
              <a:extLst>
                <a:ext uri="{FF2B5EF4-FFF2-40B4-BE49-F238E27FC236}">
                  <a16:creationId xmlns:a16="http://schemas.microsoft.com/office/drawing/2014/main" id="{30A6A744-722A-F445-8733-37C519CF8B65}"/>
                </a:ext>
              </a:extLst>
            </p:cNvPr>
            <p:cNvSpPr/>
            <p:nvPr userDrawn="1"/>
          </p:nvSpPr>
          <p:spPr>
            <a:xfrm>
              <a:off x="765063" y="6258933"/>
              <a:ext cx="76391" cy="1909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52" name="Shape">
              <a:extLst>
                <a:ext uri="{FF2B5EF4-FFF2-40B4-BE49-F238E27FC236}">
                  <a16:creationId xmlns:a16="http://schemas.microsoft.com/office/drawing/2014/main" id="{6AB8E0E4-4143-B142-939F-21D1A2F68B8D}"/>
                </a:ext>
              </a:extLst>
            </p:cNvPr>
            <p:cNvSpPr/>
            <p:nvPr userDrawn="1"/>
          </p:nvSpPr>
          <p:spPr>
            <a:xfrm>
              <a:off x="612356" y="5992444"/>
              <a:ext cx="76391" cy="4582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53" name="Shape">
              <a:extLst>
                <a:ext uri="{FF2B5EF4-FFF2-40B4-BE49-F238E27FC236}">
                  <a16:creationId xmlns:a16="http://schemas.microsoft.com/office/drawing/2014/main" id="{1FD02E03-8E28-5F4C-A93B-6BD1EA6D061B}"/>
                </a:ext>
              </a:extLst>
            </p:cNvPr>
            <p:cNvSpPr/>
            <p:nvPr userDrawn="1"/>
          </p:nvSpPr>
          <p:spPr>
            <a:xfrm>
              <a:off x="917770" y="5992444"/>
              <a:ext cx="229211" cy="343716"/>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799"/>
                    <a:pt x="10801" y="16799"/>
                  </a:cubicBezTo>
                  <a:cubicBezTo>
                    <a:pt x="8807" y="16799"/>
                    <a:pt x="7202" y="15724"/>
                    <a:pt x="7202" y="14399"/>
                  </a:cubicBezTo>
                  <a:lnTo>
                    <a:pt x="7202" y="0"/>
                  </a:lnTo>
                  <a:lnTo>
                    <a:pt x="4"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ED0010"/>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48" name="Freeform 47">
              <a:extLst>
                <a:ext uri="{FF2B5EF4-FFF2-40B4-BE49-F238E27FC236}">
                  <a16:creationId xmlns:a16="http://schemas.microsoft.com/office/drawing/2014/main" id="{D0F42141-6C0F-3C42-80F0-19E25BB873AE}"/>
                </a:ext>
              </a:extLst>
            </p:cNvPr>
            <p:cNvSpPr/>
            <p:nvPr userDrawn="1"/>
          </p:nvSpPr>
          <p:spPr>
            <a:xfrm>
              <a:off x="1299537" y="5989450"/>
              <a:ext cx="1210978" cy="195118"/>
            </a:xfrm>
            <a:custGeom>
              <a:avLst/>
              <a:gdLst>
                <a:gd name="connsiteX0" fmla="*/ 1045838 w 1210978"/>
                <a:gd name="connsiteY0" fmla="*/ 29584 h 195118"/>
                <a:gd name="connsiteX1" fmla="*/ 1030072 w 1210978"/>
                <a:gd name="connsiteY1" fmla="*/ 46431 h 195118"/>
                <a:gd name="connsiteX2" fmla="*/ 1030072 w 1210978"/>
                <a:gd name="connsiteY2" fmla="*/ 148696 h 195118"/>
                <a:gd name="connsiteX3" fmla="*/ 1045838 w 1210978"/>
                <a:gd name="connsiteY3" fmla="*/ 165281 h 195118"/>
                <a:gd name="connsiteX4" fmla="*/ 1061587 w 1210978"/>
                <a:gd name="connsiteY4" fmla="*/ 148696 h 195118"/>
                <a:gd name="connsiteX5" fmla="*/ 1061587 w 1210978"/>
                <a:gd name="connsiteY5" fmla="*/ 46431 h 195118"/>
                <a:gd name="connsiteX6" fmla="*/ 1045838 w 1210978"/>
                <a:gd name="connsiteY6" fmla="*/ 29584 h 195118"/>
                <a:gd name="connsiteX7" fmla="*/ 918583 w 1210978"/>
                <a:gd name="connsiteY7" fmla="*/ 29584 h 195118"/>
                <a:gd name="connsiteX8" fmla="*/ 902830 w 1210978"/>
                <a:gd name="connsiteY8" fmla="*/ 46431 h 195118"/>
                <a:gd name="connsiteX9" fmla="*/ 902830 w 1210978"/>
                <a:gd name="connsiteY9" fmla="*/ 148696 h 195118"/>
                <a:gd name="connsiteX10" fmla="*/ 918583 w 1210978"/>
                <a:gd name="connsiteY10" fmla="*/ 165281 h 195118"/>
                <a:gd name="connsiteX11" fmla="*/ 934332 w 1210978"/>
                <a:gd name="connsiteY11" fmla="*/ 148696 h 195118"/>
                <a:gd name="connsiteX12" fmla="*/ 934332 w 1210978"/>
                <a:gd name="connsiteY12" fmla="*/ 46431 h 195118"/>
                <a:gd name="connsiteX13" fmla="*/ 918583 w 1210978"/>
                <a:gd name="connsiteY13" fmla="*/ 29584 h 195118"/>
                <a:gd name="connsiteX14" fmla="*/ 174510 w 1210978"/>
                <a:gd name="connsiteY14" fmla="*/ 29584 h 195118"/>
                <a:gd name="connsiteX15" fmla="*/ 158757 w 1210978"/>
                <a:gd name="connsiteY15" fmla="*/ 46431 h 195118"/>
                <a:gd name="connsiteX16" fmla="*/ 158757 w 1210978"/>
                <a:gd name="connsiteY16" fmla="*/ 148696 h 195118"/>
                <a:gd name="connsiteX17" fmla="*/ 174510 w 1210978"/>
                <a:gd name="connsiteY17" fmla="*/ 165281 h 195118"/>
                <a:gd name="connsiteX18" fmla="*/ 190272 w 1210978"/>
                <a:gd name="connsiteY18" fmla="*/ 148696 h 195118"/>
                <a:gd name="connsiteX19" fmla="*/ 190272 w 1210978"/>
                <a:gd name="connsiteY19" fmla="*/ 46431 h 195118"/>
                <a:gd name="connsiteX20" fmla="*/ 174510 w 1210978"/>
                <a:gd name="connsiteY20" fmla="*/ 29584 h 195118"/>
                <a:gd name="connsiteX21" fmla="*/ 1125839 w 1210978"/>
                <a:gd name="connsiteY21" fmla="*/ 2994 h 195118"/>
                <a:gd name="connsiteX22" fmla="*/ 1157352 w 1210978"/>
                <a:gd name="connsiteY22" fmla="*/ 2994 h 195118"/>
                <a:gd name="connsiteX23" fmla="*/ 1157352 w 1210978"/>
                <a:gd name="connsiteY23" fmla="*/ 164396 h 195118"/>
                <a:gd name="connsiteX24" fmla="*/ 1210978 w 1210978"/>
                <a:gd name="connsiteY24" fmla="*/ 164396 h 195118"/>
                <a:gd name="connsiteX25" fmla="*/ 1210978 w 1210978"/>
                <a:gd name="connsiteY25" fmla="*/ 193688 h 195118"/>
                <a:gd name="connsiteX26" fmla="*/ 1125839 w 1210978"/>
                <a:gd name="connsiteY26" fmla="*/ 193688 h 195118"/>
                <a:gd name="connsiteX27" fmla="*/ 744072 w 1210978"/>
                <a:gd name="connsiteY27" fmla="*/ 2994 h 195118"/>
                <a:gd name="connsiteX28" fmla="*/ 775587 w 1210978"/>
                <a:gd name="connsiteY28" fmla="*/ 2994 h 195118"/>
                <a:gd name="connsiteX29" fmla="*/ 775587 w 1210978"/>
                <a:gd name="connsiteY29" fmla="*/ 82026 h 195118"/>
                <a:gd name="connsiteX30" fmla="*/ 807101 w 1210978"/>
                <a:gd name="connsiteY30" fmla="*/ 82026 h 195118"/>
                <a:gd name="connsiteX31" fmla="*/ 807101 w 1210978"/>
                <a:gd name="connsiteY31" fmla="*/ 2994 h 195118"/>
                <a:gd name="connsiteX32" fmla="*/ 838603 w 1210978"/>
                <a:gd name="connsiteY32" fmla="*/ 2994 h 195118"/>
                <a:gd name="connsiteX33" fmla="*/ 838603 w 1210978"/>
                <a:gd name="connsiteY33" fmla="*/ 193688 h 195118"/>
                <a:gd name="connsiteX34" fmla="*/ 807101 w 1210978"/>
                <a:gd name="connsiteY34" fmla="*/ 193688 h 195118"/>
                <a:gd name="connsiteX35" fmla="*/ 807101 w 1210978"/>
                <a:gd name="connsiteY35" fmla="*/ 111328 h 195118"/>
                <a:gd name="connsiteX36" fmla="*/ 775587 w 1210978"/>
                <a:gd name="connsiteY36" fmla="*/ 111328 h 195118"/>
                <a:gd name="connsiteX37" fmla="*/ 775587 w 1210978"/>
                <a:gd name="connsiteY37" fmla="*/ 193688 h 195118"/>
                <a:gd name="connsiteX38" fmla="*/ 744072 w 1210978"/>
                <a:gd name="connsiteY38" fmla="*/ 193688 h 195118"/>
                <a:gd name="connsiteX39" fmla="*/ 381767 w 1210978"/>
                <a:gd name="connsiteY39" fmla="*/ 2994 h 195118"/>
                <a:gd name="connsiteX40" fmla="*/ 466881 w 1210978"/>
                <a:gd name="connsiteY40" fmla="*/ 2994 h 195118"/>
                <a:gd name="connsiteX41" fmla="*/ 466881 w 1210978"/>
                <a:gd name="connsiteY41" fmla="*/ 32287 h 195118"/>
                <a:gd name="connsiteX42" fmla="*/ 413255 w 1210978"/>
                <a:gd name="connsiteY42" fmla="*/ 32287 h 195118"/>
                <a:gd name="connsiteX43" fmla="*/ 413255 w 1210978"/>
                <a:gd name="connsiteY43" fmla="*/ 82026 h 195118"/>
                <a:gd name="connsiteX44" fmla="*/ 458602 w 1210978"/>
                <a:gd name="connsiteY44" fmla="*/ 82026 h 195118"/>
                <a:gd name="connsiteX45" fmla="*/ 458602 w 1210978"/>
                <a:gd name="connsiteY45" fmla="*/ 111328 h 195118"/>
                <a:gd name="connsiteX46" fmla="*/ 413255 w 1210978"/>
                <a:gd name="connsiteY46" fmla="*/ 111328 h 195118"/>
                <a:gd name="connsiteX47" fmla="*/ 413255 w 1210978"/>
                <a:gd name="connsiteY47" fmla="*/ 164396 h 195118"/>
                <a:gd name="connsiteX48" fmla="*/ 466881 w 1210978"/>
                <a:gd name="connsiteY48" fmla="*/ 164396 h 195118"/>
                <a:gd name="connsiteX49" fmla="*/ 466881 w 1210978"/>
                <a:gd name="connsiteY49" fmla="*/ 193688 h 195118"/>
                <a:gd name="connsiteX50" fmla="*/ 381767 w 1210978"/>
                <a:gd name="connsiteY50" fmla="*/ 193688 h 195118"/>
                <a:gd name="connsiteX51" fmla="*/ 0 w 1210978"/>
                <a:gd name="connsiteY51" fmla="*/ 2994 h 195118"/>
                <a:gd name="connsiteX52" fmla="*/ 31515 w 1210978"/>
                <a:gd name="connsiteY52" fmla="*/ 2994 h 195118"/>
                <a:gd name="connsiteX53" fmla="*/ 31515 w 1210978"/>
                <a:gd name="connsiteY53" fmla="*/ 82026 h 195118"/>
                <a:gd name="connsiteX54" fmla="*/ 63030 w 1210978"/>
                <a:gd name="connsiteY54" fmla="*/ 82026 h 195118"/>
                <a:gd name="connsiteX55" fmla="*/ 63030 w 1210978"/>
                <a:gd name="connsiteY55" fmla="*/ 2994 h 195118"/>
                <a:gd name="connsiteX56" fmla="*/ 94519 w 1210978"/>
                <a:gd name="connsiteY56" fmla="*/ 2994 h 195118"/>
                <a:gd name="connsiteX57" fmla="*/ 94519 w 1210978"/>
                <a:gd name="connsiteY57" fmla="*/ 193688 h 195118"/>
                <a:gd name="connsiteX58" fmla="*/ 63030 w 1210978"/>
                <a:gd name="connsiteY58" fmla="*/ 193688 h 195118"/>
                <a:gd name="connsiteX59" fmla="*/ 63030 w 1210978"/>
                <a:gd name="connsiteY59" fmla="*/ 111328 h 195118"/>
                <a:gd name="connsiteX60" fmla="*/ 31515 w 1210978"/>
                <a:gd name="connsiteY60" fmla="*/ 111328 h 195118"/>
                <a:gd name="connsiteX61" fmla="*/ 31515 w 1210978"/>
                <a:gd name="connsiteY61" fmla="*/ 193688 h 195118"/>
                <a:gd name="connsiteX62" fmla="*/ 0 w 1210978"/>
                <a:gd name="connsiteY62" fmla="*/ 193688 h 195118"/>
                <a:gd name="connsiteX63" fmla="*/ 1045838 w 1210978"/>
                <a:gd name="connsiteY63" fmla="*/ 0 h 195118"/>
                <a:gd name="connsiteX64" fmla="*/ 1093102 w 1210978"/>
                <a:gd name="connsiteY64" fmla="*/ 46431 h 195118"/>
                <a:gd name="connsiteX65" fmla="*/ 1093102 w 1210978"/>
                <a:gd name="connsiteY65" fmla="*/ 147585 h 195118"/>
                <a:gd name="connsiteX66" fmla="*/ 1045838 w 1210978"/>
                <a:gd name="connsiteY66" fmla="*/ 195118 h 195118"/>
                <a:gd name="connsiteX67" fmla="*/ 998583 w 1210978"/>
                <a:gd name="connsiteY67" fmla="*/ 148696 h 195118"/>
                <a:gd name="connsiteX68" fmla="*/ 998583 w 1210978"/>
                <a:gd name="connsiteY68" fmla="*/ 47533 h 195118"/>
                <a:gd name="connsiteX69" fmla="*/ 1045838 w 1210978"/>
                <a:gd name="connsiteY69" fmla="*/ 0 h 195118"/>
                <a:gd name="connsiteX70" fmla="*/ 918583 w 1210978"/>
                <a:gd name="connsiteY70" fmla="*/ 0 h 195118"/>
                <a:gd name="connsiteX71" fmla="*/ 965847 w 1210978"/>
                <a:gd name="connsiteY71" fmla="*/ 46431 h 195118"/>
                <a:gd name="connsiteX72" fmla="*/ 965847 w 1210978"/>
                <a:gd name="connsiteY72" fmla="*/ 147585 h 195118"/>
                <a:gd name="connsiteX73" fmla="*/ 918583 w 1210978"/>
                <a:gd name="connsiteY73" fmla="*/ 195118 h 195118"/>
                <a:gd name="connsiteX74" fmla="*/ 871328 w 1210978"/>
                <a:gd name="connsiteY74" fmla="*/ 148696 h 195118"/>
                <a:gd name="connsiteX75" fmla="*/ 871328 w 1210978"/>
                <a:gd name="connsiteY75" fmla="*/ 47533 h 195118"/>
                <a:gd name="connsiteX76" fmla="*/ 918583 w 1210978"/>
                <a:gd name="connsiteY76" fmla="*/ 0 h 195118"/>
                <a:gd name="connsiteX77" fmla="*/ 664081 w 1210978"/>
                <a:gd name="connsiteY77" fmla="*/ 0 h 195118"/>
                <a:gd name="connsiteX78" fmla="*/ 711347 w 1210978"/>
                <a:gd name="connsiteY78" fmla="*/ 46431 h 195118"/>
                <a:gd name="connsiteX79" fmla="*/ 711347 w 1210978"/>
                <a:gd name="connsiteY79" fmla="*/ 67442 h 195118"/>
                <a:gd name="connsiteX80" fmla="*/ 679832 w 1210978"/>
                <a:gd name="connsiteY80" fmla="*/ 67442 h 195118"/>
                <a:gd name="connsiteX81" fmla="*/ 679832 w 1210978"/>
                <a:gd name="connsiteY81" fmla="*/ 46431 h 195118"/>
                <a:gd name="connsiteX82" fmla="*/ 664081 w 1210978"/>
                <a:gd name="connsiteY82" fmla="*/ 29584 h 195118"/>
                <a:gd name="connsiteX83" fmla="*/ 648318 w 1210978"/>
                <a:gd name="connsiteY83" fmla="*/ 46431 h 195118"/>
                <a:gd name="connsiteX84" fmla="*/ 648318 w 1210978"/>
                <a:gd name="connsiteY84" fmla="*/ 148696 h 195118"/>
                <a:gd name="connsiteX85" fmla="*/ 664081 w 1210978"/>
                <a:gd name="connsiteY85" fmla="*/ 165281 h 195118"/>
                <a:gd name="connsiteX86" fmla="*/ 679832 w 1210978"/>
                <a:gd name="connsiteY86" fmla="*/ 148696 h 195118"/>
                <a:gd name="connsiteX87" fmla="*/ 679832 w 1210978"/>
                <a:gd name="connsiteY87" fmla="*/ 125481 h 195118"/>
                <a:gd name="connsiteX88" fmla="*/ 711347 w 1210978"/>
                <a:gd name="connsiteY88" fmla="*/ 125481 h 195118"/>
                <a:gd name="connsiteX89" fmla="*/ 711347 w 1210978"/>
                <a:gd name="connsiteY89" fmla="*/ 147585 h 195118"/>
                <a:gd name="connsiteX90" fmla="*/ 664081 w 1210978"/>
                <a:gd name="connsiteY90" fmla="*/ 195118 h 195118"/>
                <a:gd name="connsiteX91" fmla="*/ 616816 w 1210978"/>
                <a:gd name="connsiteY91" fmla="*/ 148696 h 195118"/>
                <a:gd name="connsiteX92" fmla="*/ 616816 w 1210978"/>
                <a:gd name="connsiteY92" fmla="*/ 47533 h 195118"/>
                <a:gd name="connsiteX93" fmla="*/ 664081 w 1210978"/>
                <a:gd name="connsiteY93" fmla="*/ 0 h 195118"/>
                <a:gd name="connsiteX94" fmla="*/ 540074 w 1210978"/>
                <a:gd name="connsiteY94" fmla="*/ 0 h 195118"/>
                <a:gd name="connsiteX95" fmla="*/ 587629 w 1210978"/>
                <a:gd name="connsiteY95" fmla="*/ 45320 h 195118"/>
                <a:gd name="connsiteX96" fmla="*/ 587629 w 1210978"/>
                <a:gd name="connsiteY96" fmla="*/ 58039 h 195118"/>
                <a:gd name="connsiteX97" fmla="*/ 555836 w 1210978"/>
                <a:gd name="connsiteY97" fmla="*/ 58039 h 195118"/>
                <a:gd name="connsiteX98" fmla="*/ 555836 w 1210978"/>
                <a:gd name="connsiteY98" fmla="*/ 45320 h 195118"/>
                <a:gd name="connsiteX99" fmla="*/ 540074 w 1210978"/>
                <a:gd name="connsiteY99" fmla="*/ 29584 h 195118"/>
                <a:gd name="connsiteX100" fmla="*/ 524056 w 1210978"/>
                <a:gd name="connsiteY100" fmla="*/ 45320 h 195118"/>
                <a:gd name="connsiteX101" fmla="*/ 524056 w 1210978"/>
                <a:gd name="connsiteY101" fmla="*/ 51679 h 195118"/>
                <a:gd name="connsiteX102" fmla="*/ 532890 w 1210978"/>
                <a:gd name="connsiteY102" fmla="*/ 69656 h 195118"/>
                <a:gd name="connsiteX103" fmla="*/ 570489 w 1210978"/>
                <a:gd name="connsiteY103" fmla="*/ 101154 h 195118"/>
                <a:gd name="connsiteX104" fmla="*/ 587629 w 1210978"/>
                <a:gd name="connsiteY104" fmla="*/ 135987 h 195118"/>
                <a:gd name="connsiteX105" fmla="*/ 587629 w 1210978"/>
                <a:gd name="connsiteY105" fmla="*/ 150901 h 195118"/>
                <a:gd name="connsiteX106" fmla="*/ 540074 w 1210978"/>
                <a:gd name="connsiteY106" fmla="*/ 195118 h 195118"/>
                <a:gd name="connsiteX107" fmla="*/ 492554 w 1210978"/>
                <a:gd name="connsiteY107" fmla="*/ 151452 h 195118"/>
                <a:gd name="connsiteX108" fmla="*/ 492554 w 1210978"/>
                <a:gd name="connsiteY108" fmla="*/ 138182 h 195118"/>
                <a:gd name="connsiteX109" fmla="*/ 524056 w 1210978"/>
                <a:gd name="connsiteY109" fmla="*/ 138182 h 195118"/>
                <a:gd name="connsiteX110" fmla="*/ 524056 w 1210978"/>
                <a:gd name="connsiteY110" fmla="*/ 148696 h 195118"/>
                <a:gd name="connsiteX111" fmla="*/ 540074 w 1210978"/>
                <a:gd name="connsiteY111" fmla="*/ 165281 h 195118"/>
                <a:gd name="connsiteX112" fmla="*/ 555836 w 1210978"/>
                <a:gd name="connsiteY112" fmla="*/ 148696 h 195118"/>
                <a:gd name="connsiteX113" fmla="*/ 555836 w 1210978"/>
                <a:gd name="connsiteY113" fmla="*/ 142066 h 195118"/>
                <a:gd name="connsiteX114" fmla="*/ 546166 w 1210978"/>
                <a:gd name="connsiteY114" fmla="*/ 121055 h 195118"/>
                <a:gd name="connsiteX115" fmla="*/ 508571 w 1210978"/>
                <a:gd name="connsiteY115" fmla="*/ 89547 h 195118"/>
                <a:gd name="connsiteX116" fmla="*/ 492554 w 1210978"/>
                <a:gd name="connsiteY116" fmla="*/ 54724 h 195118"/>
                <a:gd name="connsiteX117" fmla="*/ 492554 w 1210978"/>
                <a:gd name="connsiteY117" fmla="*/ 45320 h 195118"/>
                <a:gd name="connsiteX118" fmla="*/ 540074 w 1210978"/>
                <a:gd name="connsiteY118" fmla="*/ 0 h 195118"/>
                <a:gd name="connsiteX119" fmla="*/ 301766 w 1210978"/>
                <a:gd name="connsiteY119" fmla="*/ 0 h 195118"/>
                <a:gd name="connsiteX120" fmla="*/ 349030 w 1210978"/>
                <a:gd name="connsiteY120" fmla="*/ 46431 h 195118"/>
                <a:gd name="connsiteX121" fmla="*/ 349030 w 1210978"/>
                <a:gd name="connsiteY121" fmla="*/ 60252 h 195118"/>
                <a:gd name="connsiteX122" fmla="*/ 317528 w 1210978"/>
                <a:gd name="connsiteY122" fmla="*/ 60252 h 195118"/>
                <a:gd name="connsiteX123" fmla="*/ 317528 w 1210978"/>
                <a:gd name="connsiteY123" fmla="*/ 46431 h 195118"/>
                <a:gd name="connsiteX124" fmla="*/ 301766 w 1210978"/>
                <a:gd name="connsiteY124" fmla="*/ 29584 h 195118"/>
                <a:gd name="connsiteX125" fmla="*/ 286013 w 1210978"/>
                <a:gd name="connsiteY125" fmla="*/ 46431 h 195118"/>
                <a:gd name="connsiteX126" fmla="*/ 286013 w 1210978"/>
                <a:gd name="connsiteY126" fmla="*/ 148696 h 195118"/>
                <a:gd name="connsiteX127" fmla="*/ 301766 w 1210978"/>
                <a:gd name="connsiteY127" fmla="*/ 165281 h 195118"/>
                <a:gd name="connsiteX128" fmla="*/ 317528 w 1210978"/>
                <a:gd name="connsiteY128" fmla="*/ 148696 h 195118"/>
                <a:gd name="connsiteX129" fmla="*/ 317528 w 1210978"/>
                <a:gd name="connsiteY129" fmla="*/ 113873 h 195118"/>
                <a:gd name="connsiteX130" fmla="*/ 299841 w 1210978"/>
                <a:gd name="connsiteY130" fmla="*/ 113873 h 195118"/>
                <a:gd name="connsiteX131" fmla="*/ 299841 w 1210978"/>
                <a:gd name="connsiteY131" fmla="*/ 85401 h 195118"/>
                <a:gd name="connsiteX132" fmla="*/ 349030 w 1210978"/>
                <a:gd name="connsiteY132" fmla="*/ 85401 h 195118"/>
                <a:gd name="connsiteX133" fmla="*/ 349030 w 1210978"/>
                <a:gd name="connsiteY133" fmla="*/ 147585 h 195118"/>
                <a:gd name="connsiteX134" fmla="*/ 301766 w 1210978"/>
                <a:gd name="connsiteY134" fmla="*/ 195118 h 195118"/>
                <a:gd name="connsiteX135" fmla="*/ 254511 w 1210978"/>
                <a:gd name="connsiteY135" fmla="*/ 148696 h 195118"/>
                <a:gd name="connsiteX136" fmla="*/ 254511 w 1210978"/>
                <a:gd name="connsiteY136" fmla="*/ 47533 h 195118"/>
                <a:gd name="connsiteX137" fmla="*/ 301766 w 1210978"/>
                <a:gd name="connsiteY137" fmla="*/ 0 h 195118"/>
                <a:gd name="connsiteX138" fmla="*/ 174510 w 1210978"/>
                <a:gd name="connsiteY138" fmla="*/ 0 h 195118"/>
                <a:gd name="connsiteX139" fmla="*/ 221774 w 1210978"/>
                <a:gd name="connsiteY139" fmla="*/ 46431 h 195118"/>
                <a:gd name="connsiteX140" fmla="*/ 221774 w 1210978"/>
                <a:gd name="connsiteY140" fmla="*/ 147585 h 195118"/>
                <a:gd name="connsiteX141" fmla="*/ 174510 w 1210978"/>
                <a:gd name="connsiteY141" fmla="*/ 195118 h 195118"/>
                <a:gd name="connsiteX142" fmla="*/ 127255 w 1210978"/>
                <a:gd name="connsiteY142" fmla="*/ 148696 h 195118"/>
                <a:gd name="connsiteX143" fmla="*/ 127255 w 1210978"/>
                <a:gd name="connsiteY143" fmla="*/ 47533 h 195118"/>
                <a:gd name="connsiteX144" fmla="*/ 174510 w 1210978"/>
                <a:gd name="connsiteY144" fmla="*/ 0 h 19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0978" h="195118">
                  <a:moveTo>
                    <a:pt x="1045838" y="29584"/>
                  </a:moveTo>
                  <a:cubicBezTo>
                    <a:pt x="1036167" y="29584"/>
                    <a:pt x="1030072" y="35925"/>
                    <a:pt x="1030072" y="46431"/>
                  </a:cubicBezTo>
                  <a:lnTo>
                    <a:pt x="1030072" y="148696"/>
                  </a:lnTo>
                  <a:cubicBezTo>
                    <a:pt x="1030072" y="159193"/>
                    <a:pt x="1036167" y="165281"/>
                    <a:pt x="1045838" y="165281"/>
                  </a:cubicBezTo>
                  <a:cubicBezTo>
                    <a:pt x="1055509" y="165281"/>
                    <a:pt x="1061587" y="159193"/>
                    <a:pt x="1061587" y="148696"/>
                  </a:cubicBezTo>
                  <a:cubicBezTo>
                    <a:pt x="1061587" y="148696"/>
                    <a:pt x="1061587" y="46431"/>
                    <a:pt x="1061587" y="46431"/>
                  </a:cubicBezTo>
                  <a:cubicBezTo>
                    <a:pt x="1061587" y="35925"/>
                    <a:pt x="1055509" y="29584"/>
                    <a:pt x="1045838" y="29584"/>
                  </a:cubicBezTo>
                  <a:close/>
                  <a:moveTo>
                    <a:pt x="918583" y="29584"/>
                  </a:moveTo>
                  <a:cubicBezTo>
                    <a:pt x="908912" y="29584"/>
                    <a:pt x="902830" y="35925"/>
                    <a:pt x="902830" y="46431"/>
                  </a:cubicBezTo>
                  <a:lnTo>
                    <a:pt x="902830" y="148696"/>
                  </a:lnTo>
                  <a:cubicBezTo>
                    <a:pt x="902830" y="159193"/>
                    <a:pt x="908912" y="165281"/>
                    <a:pt x="918583" y="165281"/>
                  </a:cubicBezTo>
                  <a:cubicBezTo>
                    <a:pt x="928254" y="165281"/>
                    <a:pt x="934332" y="159193"/>
                    <a:pt x="934332" y="148696"/>
                  </a:cubicBezTo>
                  <a:cubicBezTo>
                    <a:pt x="934332" y="148696"/>
                    <a:pt x="934332" y="46431"/>
                    <a:pt x="934332" y="46431"/>
                  </a:cubicBezTo>
                  <a:cubicBezTo>
                    <a:pt x="934332" y="35925"/>
                    <a:pt x="928254" y="29584"/>
                    <a:pt x="918583" y="29584"/>
                  </a:cubicBezTo>
                  <a:close/>
                  <a:moveTo>
                    <a:pt x="174510" y="29584"/>
                  </a:moveTo>
                  <a:cubicBezTo>
                    <a:pt x="164839" y="29584"/>
                    <a:pt x="158757" y="35925"/>
                    <a:pt x="158757" y="46431"/>
                  </a:cubicBezTo>
                  <a:lnTo>
                    <a:pt x="158757" y="148696"/>
                  </a:lnTo>
                  <a:cubicBezTo>
                    <a:pt x="158757" y="159193"/>
                    <a:pt x="164839" y="165281"/>
                    <a:pt x="174510" y="165281"/>
                  </a:cubicBezTo>
                  <a:cubicBezTo>
                    <a:pt x="184181" y="165281"/>
                    <a:pt x="190272" y="159193"/>
                    <a:pt x="190272" y="148696"/>
                  </a:cubicBezTo>
                  <a:cubicBezTo>
                    <a:pt x="190272" y="148696"/>
                    <a:pt x="190272" y="46431"/>
                    <a:pt x="190272" y="46431"/>
                  </a:cubicBezTo>
                  <a:cubicBezTo>
                    <a:pt x="190272" y="35925"/>
                    <a:pt x="184181" y="29584"/>
                    <a:pt x="174510" y="29584"/>
                  </a:cubicBezTo>
                  <a:close/>
                  <a:moveTo>
                    <a:pt x="1125839" y="2994"/>
                  </a:moveTo>
                  <a:cubicBezTo>
                    <a:pt x="1125839" y="2994"/>
                    <a:pt x="1157352" y="2994"/>
                    <a:pt x="1157352" y="2994"/>
                  </a:cubicBezTo>
                  <a:lnTo>
                    <a:pt x="1157352" y="164396"/>
                  </a:lnTo>
                  <a:lnTo>
                    <a:pt x="1210978" y="164396"/>
                  </a:lnTo>
                  <a:lnTo>
                    <a:pt x="1210978" y="193688"/>
                  </a:lnTo>
                  <a:lnTo>
                    <a:pt x="1125839" y="193688"/>
                  </a:lnTo>
                  <a:close/>
                  <a:moveTo>
                    <a:pt x="744072" y="2994"/>
                  </a:moveTo>
                  <a:lnTo>
                    <a:pt x="775587" y="2994"/>
                  </a:lnTo>
                  <a:lnTo>
                    <a:pt x="775587" y="82026"/>
                  </a:lnTo>
                  <a:lnTo>
                    <a:pt x="807101" y="82026"/>
                  </a:lnTo>
                  <a:lnTo>
                    <a:pt x="807101" y="2994"/>
                  </a:lnTo>
                  <a:cubicBezTo>
                    <a:pt x="807101" y="2994"/>
                    <a:pt x="838603" y="2994"/>
                    <a:pt x="838603" y="2994"/>
                  </a:cubicBezTo>
                  <a:lnTo>
                    <a:pt x="838603" y="193688"/>
                  </a:lnTo>
                  <a:lnTo>
                    <a:pt x="807101" y="193688"/>
                  </a:lnTo>
                  <a:lnTo>
                    <a:pt x="807101" y="111328"/>
                  </a:lnTo>
                  <a:lnTo>
                    <a:pt x="775587" y="111328"/>
                  </a:lnTo>
                  <a:lnTo>
                    <a:pt x="775587" y="193688"/>
                  </a:lnTo>
                  <a:lnTo>
                    <a:pt x="744072" y="193688"/>
                  </a:lnTo>
                  <a:close/>
                  <a:moveTo>
                    <a:pt x="381767" y="2994"/>
                  </a:moveTo>
                  <a:cubicBezTo>
                    <a:pt x="381767" y="2994"/>
                    <a:pt x="466881" y="2994"/>
                    <a:pt x="466881" y="2994"/>
                  </a:cubicBezTo>
                  <a:lnTo>
                    <a:pt x="466881" y="32287"/>
                  </a:lnTo>
                  <a:lnTo>
                    <a:pt x="413255" y="32287"/>
                  </a:lnTo>
                  <a:lnTo>
                    <a:pt x="413255" y="82026"/>
                  </a:lnTo>
                  <a:lnTo>
                    <a:pt x="458602" y="82026"/>
                  </a:lnTo>
                  <a:lnTo>
                    <a:pt x="458602" y="111328"/>
                  </a:lnTo>
                  <a:lnTo>
                    <a:pt x="413255" y="111328"/>
                  </a:lnTo>
                  <a:lnTo>
                    <a:pt x="413255" y="164396"/>
                  </a:lnTo>
                  <a:lnTo>
                    <a:pt x="466881" y="164396"/>
                  </a:lnTo>
                  <a:lnTo>
                    <a:pt x="466881" y="193688"/>
                  </a:lnTo>
                  <a:lnTo>
                    <a:pt x="381767" y="193688"/>
                  </a:lnTo>
                  <a:close/>
                  <a:moveTo>
                    <a:pt x="0" y="2994"/>
                  </a:moveTo>
                  <a:lnTo>
                    <a:pt x="31515" y="2994"/>
                  </a:lnTo>
                  <a:lnTo>
                    <a:pt x="31515" y="82026"/>
                  </a:lnTo>
                  <a:lnTo>
                    <a:pt x="63030" y="82026"/>
                  </a:lnTo>
                  <a:lnTo>
                    <a:pt x="63030" y="2994"/>
                  </a:lnTo>
                  <a:cubicBezTo>
                    <a:pt x="63030" y="2994"/>
                    <a:pt x="94519" y="2994"/>
                    <a:pt x="94519" y="2994"/>
                  </a:cubicBezTo>
                  <a:lnTo>
                    <a:pt x="94519" y="193688"/>
                  </a:lnTo>
                  <a:lnTo>
                    <a:pt x="63030" y="193688"/>
                  </a:lnTo>
                  <a:lnTo>
                    <a:pt x="63030" y="111328"/>
                  </a:lnTo>
                  <a:lnTo>
                    <a:pt x="31515" y="111328"/>
                  </a:lnTo>
                  <a:lnTo>
                    <a:pt x="31515" y="193688"/>
                  </a:lnTo>
                  <a:lnTo>
                    <a:pt x="0" y="193688"/>
                  </a:lnTo>
                  <a:close/>
                  <a:moveTo>
                    <a:pt x="1045838" y="0"/>
                  </a:moveTo>
                  <a:cubicBezTo>
                    <a:pt x="1072093" y="0"/>
                    <a:pt x="1093102" y="15754"/>
                    <a:pt x="1093102" y="46431"/>
                  </a:cubicBezTo>
                  <a:lnTo>
                    <a:pt x="1093102" y="147585"/>
                  </a:lnTo>
                  <a:cubicBezTo>
                    <a:pt x="1093102" y="179093"/>
                    <a:pt x="1072093" y="195118"/>
                    <a:pt x="1045838" y="195118"/>
                  </a:cubicBezTo>
                  <a:cubicBezTo>
                    <a:pt x="1019578" y="195118"/>
                    <a:pt x="998583" y="179093"/>
                    <a:pt x="998583" y="148696"/>
                  </a:cubicBezTo>
                  <a:lnTo>
                    <a:pt x="998583" y="47533"/>
                  </a:lnTo>
                  <a:cubicBezTo>
                    <a:pt x="998583" y="15754"/>
                    <a:pt x="1019578" y="0"/>
                    <a:pt x="1045838" y="0"/>
                  </a:cubicBezTo>
                  <a:close/>
                  <a:moveTo>
                    <a:pt x="918583" y="0"/>
                  </a:moveTo>
                  <a:cubicBezTo>
                    <a:pt x="944838" y="0"/>
                    <a:pt x="965847" y="15754"/>
                    <a:pt x="965847" y="46431"/>
                  </a:cubicBezTo>
                  <a:lnTo>
                    <a:pt x="965847" y="147585"/>
                  </a:lnTo>
                  <a:cubicBezTo>
                    <a:pt x="965847" y="179093"/>
                    <a:pt x="944838" y="195118"/>
                    <a:pt x="918583" y="195118"/>
                  </a:cubicBezTo>
                  <a:cubicBezTo>
                    <a:pt x="892336" y="195118"/>
                    <a:pt x="871328" y="179093"/>
                    <a:pt x="871328" y="148696"/>
                  </a:cubicBezTo>
                  <a:lnTo>
                    <a:pt x="871328" y="47533"/>
                  </a:lnTo>
                  <a:cubicBezTo>
                    <a:pt x="871328" y="15754"/>
                    <a:pt x="892336" y="0"/>
                    <a:pt x="918583" y="0"/>
                  </a:cubicBezTo>
                  <a:close/>
                  <a:moveTo>
                    <a:pt x="664081" y="0"/>
                  </a:moveTo>
                  <a:cubicBezTo>
                    <a:pt x="690336" y="0"/>
                    <a:pt x="711347" y="15754"/>
                    <a:pt x="711347" y="46431"/>
                  </a:cubicBezTo>
                  <a:lnTo>
                    <a:pt x="711347" y="67442"/>
                  </a:lnTo>
                  <a:lnTo>
                    <a:pt x="679832" y="67442"/>
                  </a:lnTo>
                  <a:lnTo>
                    <a:pt x="679832" y="46431"/>
                  </a:lnTo>
                  <a:cubicBezTo>
                    <a:pt x="679832" y="35925"/>
                    <a:pt x="673753" y="29584"/>
                    <a:pt x="664081" y="29584"/>
                  </a:cubicBezTo>
                  <a:cubicBezTo>
                    <a:pt x="654410" y="29584"/>
                    <a:pt x="648318" y="35925"/>
                    <a:pt x="648318" y="46431"/>
                  </a:cubicBezTo>
                  <a:lnTo>
                    <a:pt x="648318" y="148696"/>
                  </a:lnTo>
                  <a:cubicBezTo>
                    <a:pt x="648318" y="159193"/>
                    <a:pt x="654410" y="165281"/>
                    <a:pt x="664081" y="165281"/>
                  </a:cubicBezTo>
                  <a:cubicBezTo>
                    <a:pt x="673753" y="165281"/>
                    <a:pt x="679832" y="159193"/>
                    <a:pt x="679832" y="148696"/>
                  </a:cubicBezTo>
                  <a:lnTo>
                    <a:pt x="679832" y="125481"/>
                  </a:lnTo>
                  <a:lnTo>
                    <a:pt x="711347" y="125481"/>
                  </a:lnTo>
                  <a:lnTo>
                    <a:pt x="711347" y="147585"/>
                  </a:lnTo>
                  <a:cubicBezTo>
                    <a:pt x="711347" y="179093"/>
                    <a:pt x="690336" y="195118"/>
                    <a:pt x="664081" y="195118"/>
                  </a:cubicBezTo>
                  <a:cubicBezTo>
                    <a:pt x="637827" y="195118"/>
                    <a:pt x="616816" y="179093"/>
                    <a:pt x="616816" y="148696"/>
                  </a:cubicBezTo>
                  <a:lnTo>
                    <a:pt x="616816" y="47533"/>
                  </a:lnTo>
                  <a:cubicBezTo>
                    <a:pt x="616816" y="15754"/>
                    <a:pt x="637827" y="0"/>
                    <a:pt x="664081" y="0"/>
                  </a:cubicBezTo>
                  <a:close/>
                  <a:moveTo>
                    <a:pt x="540074" y="0"/>
                  </a:moveTo>
                  <a:cubicBezTo>
                    <a:pt x="568552" y="0"/>
                    <a:pt x="587629" y="17967"/>
                    <a:pt x="587629" y="45320"/>
                  </a:cubicBezTo>
                  <a:lnTo>
                    <a:pt x="587629" y="58039"/>
                  </a:lnTo>
                  <a:lnTo>
                    <a:pt x="555836" y="58039"/>
                  </a:lnTo>
                  <a:lnTo>
                    <a:pt x="555836" y="45320"/>
                  </a:lnTo>
                  <a:cubicBezTo>
                    <a:pt x="555836" y="35925"/>
                    <a:pt x="549476" y="29584"/>
                    <a:pt x="540074" y="29584"/>
                  </a:cubicBezTo>
                  <a:cubicBezTo>
                    <a:pt x="531513" y="29584"/>
                    <a:pt x="524056" y="35925"/>
                    <a:pt x="524056" y="45320"/>
                  </a:cubicBezTo>
                  <a:lnTo>
                    <a:pt x="524056" y="51679"/>
                  </a:lnTo>
                  <a:cubicBezTo>
                    <a:pt x="524056" y="60252"/>
                    <a:pt x="527366" y="64949"/>
                    <a:pt x="532890" y="69656"/>
                  </a:cubicBezTo>
                  <a:lnTo>
                    <a:pt x="570489" y="101154"/>
                  </a:lnTo>
                  <a:cubicBezTo>
                    <a:pt x="582092" y="110829"/>
                    <a:pt x="587629" y="120775"/>
                    <a:pt x="587629" y="135987"/>
                  </a:cubicBezTo>
                  <a:lnTo>
                    <a:pt x="587629" y="150901"/>
                  </a:lnTo>
                  <a:cubicBezTo>
                    <a:pt x="587629" y="176329"/>
                    <a:pt x="566343" y="195118"/>
                    <a:pt x="540074" y="195118"/>
                  </a:cubicBezTo>
                  <a:cubicBezTo>
                    <a:pt x="513550" y="195118"/>
                    <a:pt x="492554" y="177151"/>
                    <a:pt x="492554" y="151452"/>
                  </a:cubicBezTo>
                  <a:lnTo>
                    <a:pt x="492554" y="138182"/>
                  </a:lnTo>
                  <a:lnTo>
                    <a:pt x="524056" y="138182"/>
                  </a:lnTo>
                  <a:lnTo>
                    <a:pt x="524056" y="148696"/>
                  </a:lnTo>
                  <a:cubicBezTo>
                    <a:pt x="524056" y="160304"/>
                    <a:pt x="531513" y="165281"/>
                    <a:pt x="540074" y="165281"/>
                  </a:cubicBezTo>
                  <a:cubicBezTo>
                    <a:pt x="549476" y="165281"/>
                    <a:pt x="555836" y="159193"/>
                    <a:pt x="555836" y="148696"/>
                  </a:cubicBezTo>
                  <a:lnTo>
                    <a:pt x="555836" y="142066"/>
                  </a:lnTo>
                  <a:cubicBezTo>
                    <a:pt x="555836" y="132653"/>
                    <a:pt x="553358" y="127134"/>
                    <a:pt x="546166" y="121055"/>
                  </a:cubicBezTo>
                  <a:lnTo>
                    <a:pt x="508571" y="89547"/>
                  </a:lnTo>
                  <a:cubicBezTo>
                    <a:pt x="502224" y="84289"/>
                    <a:pt x="492554" y="71851"/>
                    <a:pt x="492554" y="54724"/>
                  </a:cubicBezTo>
                  <a:lnTo>
                    <a:pt x="492554" y="45320"/>
                  </a:lnTo>
                  <a:cubicBezTo>
                    <a:pt x="492554" y="18798"/>
                    <a:pt x="511340" y="0"/>
                    <a:pt x="540074" y="0"/>
                  </a:cubicBezTo>
                  <a:close/>
                  <a:moveTo>
                    <a:pt x="301766" y="0"/>
                  </a:moveTo>
                  <a:cubicBezTo>
                    <a:pt x="328021" y="0"/>
                    <a:pt x="349030" y="15754"/>
                    <a:pt x="349030" y="46431"/>
                  </a:cubicBezTo>
                  <a:lnTo>
                    <a:pt x="349030" y="60252"/>
                  </a:lnTo>
                  <a:lnTo>
                    <a:pt x="317528" y="60252"/>
                  </a:lnTo>
                  <a:lnTo>
                    <a:pt x="317528" y="46431"/>
                  </a:lnTo>
                  <a:cubicBezTo>
                    <a:pt x="317528" y="35925"/>
                    <a:pt x="311437" y="29584"/>
                    <a:pt x="301766" y="29584"/>
                  </a:cubicBezTo>
                  <a:cubicBezTo>
                    <a:pt x="292095" y="29584"/>
                    <a:pt x="286013" y="35925"/>
                    <a:pt x="286013" y="46431"/>
                  </a:cubicBezTo>
                  <a:lnTo>
                    <a:pt x="286013" y="148696"/>
                  </a:lnTo>
                  <a:cubicBezTo>
                    <a:pt x="286013" y="159193"/>
                    <a:pt x="292095" y="165281"/>
                    <a:pt x="301766" y="165281"/>
                  </a:cubicBezTo>
                  <a:cubicBezTo>
                    <a:pt x="311437" y="165281"/>
                    <a:pt x="317528" y="159193"/>
                    <a:pt x="317528" y="148696"/>
                  </a:cubicBezTo>
                  <a:lnTo>
                    <a:pt x="317528" y="113873"/>
                  </a:lnTo>
                  <a:lnTo>
                    <a:pt x="299841" y="113873"/>
                  </a:lnTo>
                  <a:lnTo>
                    <a:pt x="299841" y="85401"/>
                  </a:lnTo>
                  <a:lnTo>
                    <a:pt x="349030" y="85401"/>
                  </a:lnTo>
                  <a:lnTo>
                    <a:pt x="349030" y="147585"/>
                  </a:lnTo>
                  <a:cubicBezTo>
                    <a:pt x="349030" y="179093"/>
                    <a:pt x="328021" y="195118"/>
                    <a:pt x="301766" y="195118"/>
                  </a:cubicBezTo>
                  <a:cubicBezTo>
                    <a:pt x="275506" y="195118"/>
                    <a:pt x="254511" y="179093"/>
                    <a:pt x="254511" y="148696"/>
                  </a:cubicBezTo>
                  <a:lnTo>
                    <a:pt x="254511" y="47533"/>
                  </a:lnTo>
                  <a:cubicBezTo>
                    <a:pt x="254511" y="15754"/>
                    <a:pt x="275506" y="0"/>
                    <a:pt x="301766" y="0"/>
                  </a:cubicBezTo>
                  <a:close/>
                  <a:moveTo>
                    <a:pt x="174510" y="0"/>
                  </a:moveTo>
                  <a:cubicBezTo>
                    <a:pt x="200765" y="0"/>
                    <a:pt x="221774" y="15754"/>
                    <a:pt x="221774" y="46431"/>
                  </a:cubicBezTo>
                  <a:lnTo>
                    <a:pt x="221774" y="147585"/>
                  </a:lnTo>
                  <a:cubicBezTo>
                    <a:pt x="221774" y="179093"/>
                    <a:pt x="200765" y="195118"/>
                    <a:pt x="174510" y="195118"/>
                  </a:cubicBezTo>
                  <a:cubicBezTo>
                    <a:pt x="148250" y="195118"/>
                    <a:pt x="127255" y="179093"/>
                    <a:pt x="127255" y="148696"/>
                  </a:cubicBezTo>
                  <a:lnTo>
                    <a:pt x="127255" y="47533"/>
                  </a:lnTo>
                  <a:cubicBezTo>
                    <a:pt x="127255" y="15754"/>
                    <a:pt x="148250" y="0"/>
                    <a:pt x="17451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49" name="Freeform 48">
              <a:extLst>
                <a:ext uri="{FF2B5EF4-FFF2-40B4-BE49-F238E27FC236}">
                  <a16:creationId xmlns:a16="http://schemas.microsoft.com/office/drawing/2014/main" id="{DDEA3D5D-43DB-CA42-9F46-C8BFB8F44B09}"/>
                </a:ext>
              </a:extLst>
            </p:cNvPr>
            <p:cNvSpPr/>
            <p:nvPr userDrawn="1"/>
          </p:nvSpPr>
          <p:spPr>
            <a:xfrm>
              <a:off x="1299537" y="6257435"/>
              <a:ext cx="827965" cy="195900"/>
            </a:xfrm>
            <a:custGeom>
              <a:avLst/>
              <a:gdLst>
                <a:gd name="connsiteX0" fmla="*/ 269559 w 827965"/>
                <a:gd name="connsiteY0" fmla="*/ 32287 h 195900"/>
                <a:gd name="connsiteX1" fmla="*/ 269559 w 827965"/>
                <a:gd name="connsiteY1" fmla="*/ 84242 h 195900"/>
                <a:gd name="connsiteX2" fmla="*/ 284209 w 827965"/>
                <a:gd name="connsiteY2" fmla="*/ 84242 h 195900"/>
                <a:gd name="connsiteX3" fmla="*/ 301061 w 827965"/>
                <a:gd name="connsiteY3" fmla="*/ 62966 h 195900"/>
                <a:gd name="connsiteX4" fmla="*/ 301061 w 827965"/>
                <a:gd name="connsiteY4" fmla="*/ 53290 h 195900"/>
                <a:gd name="connsiteX5" fmla="*/ 284209 w 827965"/>
                <a:gd name="connsiteY5" fmla="*/ 32287 h 195900"/>
                <a:gd name="connsiteX6" fmla="*/ 724610 w 827965"/>
                <a:gd name="connsiteY6" fmla="*/ 2994 h 195900"/>
                <a:gd name="connsiteX7" fmla="*/ 827965 w 827965"/>
                <a:gd name="connsiteY7" fmla="*/ 2994 h 195900"/>
                <a:gd name="connsiteX8" fmla="*/ 827965 w 827965"/>
                <a:gd name="connsiteY8" fmla="*/ 31183 h 195900"/>
                <a:gd name="connsiteX9" fmla="*/ 792049 w 827965"/>
                <a:gd name="connsiteY9" fmla="*/ 31183 h 195900"/>
                <a:gd name="connsiteX10" fmla="*/ 792049 w 827965"/>
                <a:gd name="connsiteY10" fmla="*/ 193687 h 195900"/>
                <a:gd name="connsiteX11" fmla="*/ 760535 w 827965"/>
                <a:gd name="connsiteY11" fmla="*/ 193687 h 195900"/>
                <a:gd name="connsiteX12" fmla="*/ 760535 w 827965"/>
                <a:gd name="connsiteY12" fmla="*/ 31183 h 195900"/>
                <a:gd name="connsiteX13" fmla="*/ 724610 w 827965"/>
                <a:gd name="connsiteY13" fmla="*/ 31183 h 195900"/>
                <a:gd name="connsiteX14" fmla="*/ 609331 w 827965"/>
                <a:gd name="connsiteY14" fmla="*/ 2994 h 195900"/>
                <a:gd name="connsiteX15" fmla="*/ 640846 w 827965"/>
                <a:gd name="connsiteY15" fmla="*/ 2994 h 195900"/>
                <a:gd name="connsiteX16" fmla="*/ 640846 w 827965"/>
                <a:gd name="connsiteY16" fmla="*/ 82026 h 195900"/>
                <a:gd name="connsiteX17" fmla="*/ 672360 w 827965"/>
                <a:gd name="connsiteY17" fmla="*/ 82026 h 195900"/>
                <a:gd name="connsiteX18" fmla="*/ 672360 w 827965"/>
                <a:gd name="connsiteY18" fmla="*/ 2994 h 195900"/>
                <a:gd name="connsiteX19" fmla="*/ 703862 w 827965"/>
                <a:gd name="connsiteY19" fmla="*/ 2994 h 195900"/>
                <a:gd name="connsiteX20" fmla="*/ 703862 w 827965"/>
                <a:gd name="connsiteY20" fmla="*/ 193687 h 195900"/>
                <a:gd name="connsiteX21" fmla="*/ 672360 w 827965"/>
                <a:gd name="connsiteY21" fmla="*/ 193687 h 195900"/>
                <a:gd name="connsiteX22" fmla="*/ 672360 w 827965"/>
                <a:gd name="connsiteY22" fmla="*/ 111345 h 195900"/>
                <a:gd name="connsiteX23" fmla="*/ 640846 w 827965"/>
                <a:gd name="connsiteY23" fmla="*/ 111345 h 195900"/>
                <a:gd name="connsiteX24" fmla="*/ 640846 w 827965"/>
                <a:gd name="connsiteY24" fmla="*/ 193687 h 195900"/>
                <a:gd name="connsiteX25" fmla="*/ 609331 w 827965"/>
                <a:gd name="connsiteY25" fmla="*/ 193687 h 195900"/>
                <a:gd name="connsiteX26" fmla="*/ 365300 w 827965"/>
                <a:gd name="connsiteY26" fmla="*/ 2994 h 195900"/>
                <a:gd name="connsiteX27" fmla="*/ 450414 w 827965"/>
                <a:gd name="connsiteY27" fmla="*/ 2994 h 195900"/>
                <a:gd name="connsiteX28" fmla="*/ 450414 w 827965"/>
                <a:gd name="connsiteY28" fmla="*/ 32296 h 195900"/>
                <a:gd name="connsiteX29" fmla="*/ 396788 w 827965"/>
                <a:gd name="connsiteY29" fmla="*/ 32296 h 195900"/>
                <a:gd name="connsiteX30" fmla="*/ 396788 w 827965"/>
                <a:gd name="connsiteY30" fmla="*/ 82026 h 195900"/>
                <a:gd name="connsiteX31" fmla="*/ 442135 w 827965"/>
                <a:gd name="connsiteY31" fmla="*/ 82026 h 195900"/>
                <a:gd name="connsiteX32" fmla="*/ 442135 w 827965"/>
                <a:gd name="connsiteY32" fmla="*/ 111345 h 195900"/>
                <a:gd name="connsiteX33" fmla="*/ 396788 w 827965"/>
                <a:gd name="connsiteY33" fmla="*/ 111345 h 195900"/>
                <a:gd name="connsiteX34" fmla="*/ 396788 w 827965"/>
                <a:gd name="connsiteY34" fmla="*/ 164395 h 195900"/>
                <a:gd name="connsiteX35" fmla="*/ 450414 w 827965"/>
                <a:gd name="connsiteY35" fmla="*/ 164395 h 195900"/>
                <a:gd name="connsiteX36" fmla="*/ 450414 w 827965"/>
                <a:gd name="connsiteY36" fmla="*/ 193687 h 195900"/>
                <a:gd name="connsiteX37" fmla="*/ 365300 w 827965"/>
                <a:gd name="connsiteY37" fmla="*/ 193687 h 195900"/>
                <a:gd name="connsiteX38" fmla="*/ 238044 w 827965"/>
                <a:gd name="connsiteY38" fmla="*/ 2994 h 195900"/>
                <a:gd name="connsiteX39" fmla="*/ 286130 w 827965"/>
                <a:gd name="connsiteY39" fmla="*/ 2994 h 195900"/>
                <a:gd name="connsiteX40" fmla="*/ 332563 w 827965"/>
                <a:gd name="connsiteY40" fmla="*/ 51356 h 195900"/>
                <a:gd name="connsiteX41" fmla="*/ 332563 w 827965"/>
                <a:gd name="connsiteY41" fmla="*/ 64899 h 195900"/>
                <a:gd name="connsiteX42" fmla="*/ 316810 w 827965"/>
                <a:gd name="connsiteY42" fmla="*/ 98615 h 195900"/>
                <a:gd name="connsiteX43" fmla="*/ 332563 w 827965"/>
                <a:gd name="connsiteY43" fmla="*/ 132331 h 195900"/>
                <a:gd name="connsiteX44" fmla="*/ 332563 w 827965"/>
                <a:gd name="connsiteY44" fmla="*/ 193688 h 195900"/>
                <a:gd name="connsiteX45" fmla="*/ 301061 w 827965"/>
                <a:gd name="connsiteY45" fmla="*/ 193688 h 195900"/>
                <a:gd name="connsiteX46" fmla="*/ 301061 w 827965"/>
                <a:gd name="connsiteY46" fmla="*/ 134555 h 195900"/>
                <a:gd name="connsiteX47" fmla="*/ 284209 w 827965"/>
                <a:gd name="connsiteY47" fmla="*/ 113544 h 195900"/>
                <a:gd name="connsiteX48" fmla="*/ 269559 w 827965"/>
                <a:gd name="connsiteY48" fmla="*/ 113544 h 195900"/>
                <a:gd name="connsiteX49" fmla="*/ 269559 w 827965"/>
                <a:gd name="connsiteY49" fmla="*/ 193688 h 195900"/>
                <a:gd name="connsiteX50" fmla="*/ 238044 w 827965"/>
                <a:gd name="connsiteY50" fmla="*/ 193688 h 195900"/>
                <a:gd name="connsiteX51" fmla="*/ 115279 w 827965"/>
                <a:gd name="connsiteY51" fmla="*/ 2994 h 195900"/>
                <a:gd name="connsiteX52" fmla="*/ 218647 w 827965"/>
                <a:gd name="connsiteY52" fmla="*/ 2994 h 195900"/>
                <a:gd name="connsiteX53" fmla="*/ 218647 w 827965"/>
                <a:gd name="connsiteY53" fmla="*/ 31183 h 195900"/>
                <a:gd name="connsiteX54" fmla="*/ 182707 w 827965"/>
                <a:gd name="connsiteY54" fmla="*/ 31183 h 195900"/>
                <a:gd name="connsiteX55" fmla="*/ 182707 w 827965"/>
                <a:gd name="connsiteY55" fmla="*/ 193687 h 195900"/>
                <a:gd name="connsiteX56" fmla="*/ 151204 w 827965"/>
                <a:gd name="connsiteY56" fmla="*/ 193687 h 195900"/>
                <a:gd name="connsiteX57" fmla="*/ 151204 w 827965"/>
                <a:gd name="connsiteY57" fmla="*/ 31183 h 195900"/>
                <a:gd name="connsiteX58" fmla="*/ 115279 w 827965"/>
                <a:gd name="connsiteY58" fmla="*/ 31183 h 195900"/>
                <a:gd name="connsiteX59" fmla="*/ 0 w 827965"/>
                <a:gd name="connsiteY59" fmla="*/ 2994 h 195900"/>
                <a:gd name="connsiteX60" fmla="*/ 31502 w 827965"/>
                <a:gd name="connsiteY60" fmla="*/ 2994 h 195900"/>
                <a:gd name="connsiteX61" fmla="*/ 31502 w 827965"/>
                <a:gd name="connsiteY61" fmla="*/ 149469 h 195900"/>
                <a:gd name="connsiteX62" fmla="*/ 46988 w 827965"/>
                <a:gd name="connsiteY62" fmla="*/ 166044 h 195900"/>
                <a:gd name="connsiteX63" fmla="*/ 63017 w 827965"/>
                <a:gd name="connsiteY63" fmla="*/ 149469 h 195900"/>
                <a:gd name="connsiteX64" fmla="*/ 63017 w 827965"/>
                <a:gd name="connsiteY64" fmla="*/ 2994 h 195900"/>
                <a:gd name="connsiteX65" fmla="*/ 94519 w 827965"/>
                <a:gd name="connsiteY65" fmla="*/ 2994 h 195900"/>
                <a:gd name="connsiteX66" fmla="*/ 94519 w 827965"/>
                <a:gd name="connsiteY66" fmla="*/ 148370 h 195900"/>
                <a:gd name="connsiteX67" fmla="*/ 46988 w 827965"/>
                <a:gd name="connsiteY67" fmla="*/ 195900 h 195900"/>
                <a:gd name="connsiteX68" fmla="*/ 0 w 827965"/>
                <a:gd name="connsiteY68" fmla="*/ 149469 h 195900"/>
                <a:gd name="connsiteX69" fmla="*/ 529330 w 827965"/>
                <a:gd name="connsiteY69" fmla="*/ 0 h 195900"/>
                <a:gd name="connsiteX70" fmla="*/ 576594 w 827965"/>
                <a:gd name="connsiteY70" fmla="*/ 46434 h 195900"/>
                <a:gd name="connsiteX71" fmla="*/ 576594 w 827965"/>
                <a:gd name="connsiteY71" fmla="*/ 67438 h 195900"/>
                <a:gd name="connsiteX72" fmla="*/ 545092 w 827965"/>
                <a:gd name="connsiteY72" fmla="*/ 67438 h 195900"/>
                <a:gd name="connsiteX73" fmla="*/ 545092 w 827965"/>
                <a:gd name="connsiteY73" fmla="*/ 46434 h 195900"/>
                <a:gd name="connsiteX74" fmla="*/ 529330 w 827965"/>
                <a:gd name="connsiteY74" fmla="*/ 29577 h 195900"/>
                <a:gd name="connsiteX75" fmla="*/ 513577 w 827965"/>
                <a:gd name="connsiteY75" fmla="*/ 46434 h 195900"/>
                <a:gd name="connsiteX76" fmla="*/ 513577 w 827965"/>
                <a:gd name="connsiteY76" fmla="*/ 148697 h 195900"/>
                <a:gd name="connsiteX77" fmla="*/ 529330 w 827965"/>
                <a:gd name="connsiteY77" fmla="*/ 165274 h 195900"/>
                <a:gd name="connsiteX78" fmla="*/ 545092 w 827965"/>
                <a:gd name="connsiteY78" fmla="*/ 148697 h 195900"/>
                <a:gd name="connsiteX79" fmla="*/ 545092 w 827965"/>
                <a:gd name="connsiteY79" fmla="*/ 125480 h 195900"/>
                <a:gd name="connsiteX80" fmla="*/ 576594 w 827965"/>
                <a:gd name="connsiteY80" fmla="*/ 125480 h 195900"/>
                <a:gd name="connsiteX81" fmla="*/ 576594 w 827965"/>
                <a:gd name="connsiteY81" fmla="*/ 147604 h 195900"/>
                <a:gd name="connsiteX82" fmla="*/ 529330 w 827965"/>
                <a:gd name="connsiteY82" fmla="*/ 195131 h 195900"/>
                <a:gd name="connsiteX83" fmla="*/ 482075 w 827965"/>
                <a:gd name="connsiteY83" fmla="*/ 148697 h 195900"/>
                <a:gd name="connsiteX84" fmla="*/ 482075 w 827965"/>
                <a:gd name="connsiteY84" fmla="*/ 47545 h 195900"/>
                <a:gd name="connsiteX85" fmla="*/ 529330 w 827965"/>
                <a:gd name="connsiteY85" fmla="*/ 0 h 1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27965" h="195900">
                  <a:moveTo>
                    <a:pt x="269559" y="32287"/>
                  </a:moveTo>
                  <a:lnTo>
                    <a:pt x="269559" y="84242"/>
                  </a:lnTo>
                  <a:lnTo>
                    <a:pt x="284209" y="84242"/>
                  </a:lnTo>
                  <a:cubicBezTo>
                    <a:pt x="297735" y="84242"/>
                    <a:pt x="301061" y="76500"/>
                    <a:pt x="301061" y="62966"/>
                  </a:cubicBezTo>
                  <a:cubicBezTo>
                    <a:pt x="301061" y="62966"/>
                    <a:pt x="301061" y="53290"/>
                    <a:pt x="301061" y="53290"/>
                  </a:cubicBezTo>
                  <a:cubicBezTo>
                    <a:pt x="301061" y="39756"/>
                    <a:pt x="297735" y="32287"/>
                    <a:pt x="284209" y="32287"/>
                  </a:cubicBezTo>
                  <a:close/>
                  <a:moveTo>
                    <a:pt x="724610" y="2994"/>
                  </a:moveTo>
                  <a:cubicBezTo>
                    <a:pt x="724610" y="2994"/>
                    <a:pt x="827965" y="2994"/>
                    <a:pt x="827965" y="2994"/>
                  </a:cubicBezTo>
                  <a:lnTo>
                    <a:pt x="827965" y="31183"/>
                  </a:lnTo>
                  <a:lnTo>
                    <a:pt x="792049" y="31183"/>
                  </a:lnTo>
                  <a:lnTo>
                    <a:pt x="792049" y="193687"/>
                  </a:lnTo>
                  <a:lnTo>
                    <a:pt x="760535" y="193687"/>
                  </a:lnTo>
                  <a:lnTo>
                    <a:pt x="760535" y="31183"/>
                  </a:lnTo>
                  <a:lnTo>
                    <a:pt x="724610" y="31183"/>
                  </a:lnTo>
                  <a:close/>
                  <a:moveTo>
                    <a:pt x="609331" y="2994"/>
                  </a:moveTo>
                  <a:lnTo>
                    <a:pt x="640846" y="2994"/>
                  </a:lnTo>
                  <a:lnTo>
                    <a:pt x="640846" y="82026"/>
                  </a:lnTo>
                  <a:lnTo>
                    <a:pt x="672360" y="82026"/>
                  </a:lnTo>
                  <a:lnTo>
                    <a:pt x="672360" y="2994"/>
                  </a:lnTo>
                  <a:cubicBezTo>
                    <a:pt x="672360" y="2994"/>
                    <a:pt x="703862" y="2994"/>
                    <a:pt x="703862" y="2994"/>
                  </a:cubicBezTo>
                  <a:lnTo>
                    <a:pt x="703862" y="193687"/>
                  </a:lnTo>
                  <a:lnTo>
                    <a:pt x="672360" y="193687"/>
                  </a:lnTo>
                  <a:lnTo>
                    <a:pt x="672360" y="111345"/>
                  </a:lnTo>
                  <a:lnTo>
                    <a:pt x="640846" y="111345"/>
                  </a:lnTo>
                  <a:lnTo>
                    <a:pt x="640846" y="193687"/>
                  </a:lnTo>
                  <a:lnTo>
                    <a:pt x="609331" y="193687"/>
                  </a:lnTo>
                  <a:close/>
                  <a:moveTo>
                    <a:pt x="365300" y="2994"/>
                  </a:moveTo>
                  <a:cubicBezTo>
                    <a:pt x="365300" y="2994"/>
                    <a:pt x="450414" y="2994"/>
                    <a:pt x="450414" y="2994"/>
                  </a:cubicBezTo>
                  <a:lnTo>
                    <a:pt x="450414" y="32296"/>
                  </a:lnTo>
                  <a:lnTo>
                    <a:pt x="396788" y="32296"/>
                  </a:lnTo>
                  <a:lnTo>
                    <a:pt x="396788" y="82026"/>
                  </a:lnTo>
                  <a:lnTo>
                    <a:pt x="442135" y="82026"/>
                  </a:lnTo>
                  <a:lnTo>
                    <a:pt x="442135" y="111345"/>
                  </a:lnTo>
                  <a:lnTo>
                    <a:pt x="396788" y="111345"/>
                  </a:lnTo>
                  <a:lnTo>
                    <a:pt x="396788" y="164395"/>
                  </a:lnTo>
                  <a:lnTo>
                    <a:pt x="450414" y="164395"/>
                  </a:lnTo>
                  <a:lnTo>
                    <a:pt x="450414" y="193687"/>
                  </a:lnTo>
                  <a:lnTo>
                    <a:pt x="365300" y="193687"/>
                  </a:lnTo>
                  <a:close/>
                  <a:moveTo>
                    <a:pt x="238044" y="2994"/>
                  </a:moveTo>
                  <a:lnTo>
                    <a:pt x="286130" y="2994"/>
                  </a:lnTo>
                  <a:cubicBezTo>
                    <a:pt x="316810" y="2994"/>
                    <a:pt x="332563" y="20678"/>
                    <a:pt x="332563" y="51356"/>
                  </a:cubicBezTo>
                  <a:lnTo>
                    <a:pt x="332563" y="64899"/>
                  </a:lnTo>
                  <a:cubicBezTo>
                    <a:pt x="332563" y="81470"/>
                    <a:pt x="327596" y="92532"/>
                    <a:pt x="316810" y="98615"/>
                  </a:cubicBezTo>
                  <a:cubicBezTo>
                    <a:pt x="327596" y="104150"/>
                    <a:pt x="332563" y="114656"/>
                    <a:pt x="332563" y="132331"/>
                  </a:cubicBezTo>
                  <a:lnTo>
                    <a:pt x="332563" y="193688"/>
                  </a:lnTo>
                  <a:cubicBezTo>
                    <a:pt x="332563" y="193688"/>
                    <a:pt x="301061" y="193688"/>
                    <a:pt x="301061" y="193688"/>
                  </a:cubicBezTo>
                  <a:lnTo>
                    <a:pt x="301061" y="134555"/>
                  </a:lnTo>
                  <a:cubicBezTo>
                    <a:pt x="301061" y="120739"/>
                    <a:pt x="297735" y="113544"/>
                    <a:pt x="284209" y="113544"/>
                  </a:cubicBezTo>
                  <a:lnTo>
                    <a:pt x="269559" y="113544"/>
                  </a:lnTo>
                  <a:lnTo>
                    <a:pt x="269559" y="193688"/>
                  </a:lnTo>
                  <a:lnTo>
                    <a:pt x="238044" y="193688"/>
                  </a:lnTo>
                  <a:close/>
                  <a:moveTo>
                    <a:pt x="115279" y="2994"/>
                  </a:moveTo>
                  <a:cubicBezTo>
                    <a:pt x="115279" y="2994"/>
                    <a:pt x="218647" y="2994"/>
                    <a:pt x="218647" y="2994"/>
                  </a:cubicBezTo>
                  <a:lnTo>
                    <a:pt x="218647" y="31183"/>
                  </a:lnTo>
                  <a:lnTo>
                    <a:pt x="182707" y="31183"/>
                  </a:lnTo>
                  <a:lnTo>
                    <a:pt x="182707" y="193687"/>
                  </a:lnTo>
                  <a:lnTo>
                    <a:pt x="151204" y="193687"/>
                  </a:lnTo>
                  <a:lnTo>
                    <a:pt x="151204" y="31183"/>
                  </a:lnTo>
                  <a:lnTo>
                    <a:pt x="115279" y="31183"/>
                  </a:lnTo>
                  <a:close/>
                  <a:moveTo>
                    <a:pt x="0" y="2994"/>
                  </a:moveTo>
                  <a:lnTo>
                    <a:pt x="31502" y="2994"/>
                  </a:lnTo>
                  <a:lnTo>
                    <a:pt x="31502" y="149469"/>
                  </a:lnTo>
                  <a:cubicBezTo>
                    <a:pt x="31502" y="159971"/>
                    <a:pt x="37593" y="166044"/>
                    <a:pt x="46988" y="166044"/>
                  </a:cubicBezTo>
                  <a:cubicBezTo>
                    <a:pt x="56659" y="166044"/>
                    <a:pt x="63017" y="159971"/>
                    <a:pt x="63017" y="149469"/>
                  </a:cubicBezTo>
                  <a:lnTo>
                    <a:pt x="63017" y="2994"/>
                  </a:lnTo>
                  <a:lnTo>
                    <a:pt x="94519" y="2994"/>
                  </a:lnTo>
                  <a:lnTo>
                    <a:pt x="94519" y="148370"/>
                  </a:lnTo>
                  <a:cubicBezTo>
                    <a:pt x="94519" y="179860"/>
                    <a:pt x="73523" y="195900"/>
                    <a:pt x="46988" y="195900"/>
                  </a:cubicBezTo>
                  <a:cubicBezTo>
                    <a:pt x="20995" y="195900"/>
                    <a:pt x="0" y="179860"/>
                    <a:pt x="0" y="149469"/>
                  </a:cubicBezTo>
                  <a:close/>
                  <a:moveTo>
                    <a:pt x="529330" y="0"/>
                  </a:moveTo>
                  <a:cubicBezTo>
                    <a:pt x="555585" y="0"/>
                    <a:pt x="576594" y="15764"/>
                    <a:pt x="576594" y="46434"/>
                  </a:cubicBezTo>
                  <a:lnTo>
                    <a:pt x="576594" y="67438"/>
                  </a:lnTo>
                  <a:lnTo>
                    <a:pt x="545092" y="67438"/>
                  </a:lnTo>
                  <a:lnTo>
                    <a:pt x="545092" y="46434"/>
                  </a:lnTo>
                  <a:cubicBezTo>
                    <a:pt x="545092" y="35937"/>
                    <a:pt x="539001" y="29577"/>
                    <a:pt x="529330" y="29577"/>
                  </a:cubicBezTo>
                  <a:cubicBezTo>
                    <a:pt x="519659" y="29577"/>
                    <a:pt x="513577" y="35937"/>
                    <a:pt x="513577" y="46434"/>
                  </a:cubicBezTo>
                  <a:lnTo>
                    <a:pt x="513577" y="148697"/>
                  </a:lnTo>
                  <a:cubicBezTo>
                    <a:pt x="513577" y="159204"/>
                    <a:pt x="519659" y="165274"/>
                    <a:pt x="529330" y="165274"/>
                  </a:cubicBezTo>
                  <a:cubicBezTo>
                    <a:pt x="539001" y="165274"/>
                    <a:pt x="545092" y="159204"/>
                    <a:pt x="545092" y="148697"/>
                  </a:cubicBezTo>
                  <a:lnTo>
                    <a:pt x="545092" y="125480"/>
                  </a:lnTo>
                  <a:lnTo>
                    <a:pt x="576594" y="125480"/>
                  </a:lnTo>
                  <a:lnTo>
                    <a:pt x="576594" y="147604"/>
                  </a:lnTo>
                  <a:cubicBezTo>
                    <a:pt x="576594" y="179087"/>
                    <a:pt x="555585" y="195131"/>
                    <a:pt x="529330" y="195131"/>
                  </a:cubicBezTo>
                  <a:cubicBezTo>
                    <a:pt x="503070" y="195131"/>
                    <a:pt x="482075" y="179087"/>
                    <a:pt x="482075" y="148697"/>
                  </a:cubicBezTo>
                  <a:lnTo>
                    <a:pt x="482075" y="47545"/>
                  </a:lnTo>
                  <a:cubicBezTo>
                    <a:pt x="482075" y="15764"/>
                    <a:pt x="503070" y="0"/>
                    <a:pt x="529330" y="0"/>
                  </a:cubicBezTo>
                  <a:close/>
                </a:path>
              </a:pathLst>
            </a:custGeom>
            <a:solidFill>
              <a:srgbClr val="ED001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pic>
        <p:nvPicPr>
          <p:cNvPr id="33" name="Afbeelding 32">
            <a:extLst>
              <a:ext uri="{FF2B5EF4-FFF2-40B4-BE49-F238E27FC236}">
                <a16:creationId xmlns:a16="http://schemas.microsoft.com/office/drawing/2014/main" id="{0B7CBC4C-048C-2C49-8987-78155E5E9E0C}"/>
              </a:ext>
            </a:extLst>
          </p:cNvPr>
          <p:cNvPicPr>
            <a:picLocks noChangeAspect="1"/>
          </p:cNvPicPr>
          <p:nvPr userDrawn="1"/>
        </p:nvPicPr>
        <p:blipFill>
          <a:blip r:embed="rId2"/>
          <a:stretch>
            <a:fillRect/>
          </a:stretch>
        </p:blipFill>
        <p:spPr>
          <a:xfrm>
            <a:off x="10386000" y="6004800"/>
            <a:ext cx="1269755" cy="464400"/>
          </a:xfrm>
          <a:prstGeom prst="rect">
            <a:avLst/>
          </a:prstGeom>
        </p:spPr>
      </p:pic>
    </p:spTree>
    <p:extLst>
      <p:ext uri="{BB962C8B-B14F-4D97-AF65-F5344CB8AC3E}">
        <p14:creationId xmlns:p14="http://schemas.microsoft.com/office/powerpoint/2010/main" val="103164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8" y="692150"/>
            <a:ext cx="11088720" cy="1314450"/>
          </a:xfrm>
        </p:spPr>
        <p:txBody>
          <a:bodyPr anchor="t"/>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3" y="2017260"/>
            <a:ext cx="11088720" cy="4148590"/>
          </a:xfrm>
        </p:spPr>
        <p:txBody>
          <a:bodyPr numCol="2" spcCol="1008000"/>
          <a:lstStyle/>
          <a:p>
            <a:pPr lvl="0"/>
            <a:r>
              <a:rPr lang="en-US"/>
              <a:t>Click to edit Master text styles</a:t>
            </a:r>
          </a:p>
        </p:txBody>
      </p:sp>
      <p:sp>
        <p:nvSpPr>
          <p:cNvPr id="3" name="Tijdelijke aanduiding voor datum 2">
            <a:extLst>
              <a:ext uri="{FF2B5EF4-FFF2-40B4-BE49-F238E27FC236}">
                <a16:creationId xmlns:a16="http://schemas.microsoft.com/office/drawing/2014/main" id="{49659A49-527F-DE44-8584-F6B0DB3F338B}"/>
              </a:ext>
            </a:extLst>
          </p:cNvPr>
          <p:cNvSpPr>
            <a:spLocks noGrp="1"/>
          </p:cNvSpPr>
          <p:nvPr>
            <p:ph type="dt" sz="half" idx="12"/>
          </p:nvPr>
        </p:nvSpPr>
        <p:spPr/>
        <p:txBody>
          <a:bodyPr/>
          <a:lstStyle/>
          <a:p>
            <a:fld id="{F7C8C19E-C2D3-BE43-84EB-1E2C384329F4}" type="datetime4">
              <a:rPr lang="nl-NL" smtClean="0"/>
              <a:t>1 september 2025</a:t>
            </a:fld>
            <a:endParaRPr lang="en-US" dirty="0"/>
          </a:p>
        </p:txBody>
      </p:sp>
      <p:sp>
        <p:nvSpPr>
          <p:cNvPr id="4" name="Tijdelijke aanduiding voor voettekst 3">
            <a:extLst>
              <a:ext uri="{FF2B5EF4-FFF2-40B4-BE49-F238E27FC236}">
                <a16:creationId xmlns:a16="http://schemas.microsoft.com/office/drawing/2014/main" id="{855E60F0-7B35-2B4B-8276-E9AE8AFEF351}"/>
              </a:ext>
            </a:extLst>
          </p:cNvPr>
          <p:cNvSpPr>
            <a:spLocks noGrp="1"/>
          </p:cNvSpPr>
          <p:nvPr>
            <p:ph type="ftr" sz="quarter" idx="13"/>
          </p:nvPr>
        </p:nvSpPr>
        <p:spPr/>
        <p:txBody>
          <a:bodyPr/>
          <a:lstStyle/>
          <a:p>
            <a:r>
              <a:rPr lang="nl-NL" noProof="0" dirty="0"/>
              <a:t>NAAM PRESENTATIE</a:t>
            </a:r>
          </a:p>
        </p:txBody>
      </p:sp>
      <p:sp>
        <p:nvSpPr>
          <p:cNvPr id="5" name="Tijdelijke aanduiding voor dianummer 4">
            <a:extLst>
              <a:ext uri="{FF2B5EF4-FFF2-40B4-BE49-F238E27FC236}">
                <a16:creationId xmlns:a16="http://schemas.microsoft.com/office/drawing/2014/main" id="{8665E2CC-D522-CC4C-A5A0-934B0E151161}"/>
              </a:ext>
            </a:extLst>
          </p:cNvPr>
          <p:cNvSpPr>
            <a:spLocks noGrp="1"/>
          </p:cNvSpPr>
          <p:nvPr>
            <p:ph type="sldNum" sz="quarter" idx="14"/>
          </p:nvPr>
        </p:nvSpPr>
        <p:spPr/>
        <p:txBody>
          <a:bodyPr/>
          <a:lstStyle/>
          <a:p>
            <a:fld id="{EC1B0D69-B8A6-8744-9E7E-380CD2AD97F8}" type="slidenum">
              <a:rPr lang="nl-NL" noProof="0" smtClean="0"/>
              <a:pPr/>
              <a:t>‹nr.›</a:t>
            </a:fld>
            <a:endParaRPr lang="nl-NL" noProof="0" dirty="0"/>
          </a:p>
        </p:txBody>
      </p:sp>
    </p:spTree>
    <p:extLst>
      <p:ext uri="{BB962C8B-B14F-4D97-AF65-F5344CB8AC3E}">
        <p14:creationId xmlns:p14="http://schemas.microsoft.com/office/powerpoint/2010/main" val="114967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8" y="836712"/>
            <a:ext cx="11088720" cy="1169888"/>
          </a:xfrm>
        </p:spPr>
        <p:txBody>
          <a:bodyPr anchor="t">
            <a:normAutofit/>
          </a:bodyPr>
          <a:lstStyle>
            <a:lvl1pPr>
              <a:defRPr sz="3200" b="1" i="0">
                <a:solidFill>
                  <a:schemeClr val="tx1"/>
                </a:solidFill>
                <a:latin typeface="Arial Black" panose="020B0604020202020204" pitchFamily="34" charset="0"/>
              </a:defRPr>
            </a:lvl1p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3" y="4005064"/>
            <a:ext cx="3457575" cy="2160786"/>
          </a:xfrm>
        </p:spPr>
        <p:txBody>
          <a:bodyPr numCol="1" spcCol="1008000"/>
          <a:lstStyle/>
          <a:p>
            <a:pPr lvl="0"/>
            <a:r>
              <a:rPr lang="en-US"/>
              <a:t>Click to edit Master text styles</a:t>
            </a:r>
          </a:p>
        </p:txBody>
      </p:sp>
      <p:sp>
        <p:nvSpPr>
          <p:cNvPr id="4" name="Text Placeholder 3">
            <a:extLst>
              <a:ext uri="{FF2B5EF4-FFF2-40B4-BE49-F238E27FC236}">
                <a16:creationId xmlns:a16="http://schemas.microsoft.com/office/drawing/2014/main" id="{F158B727-5328-F243-827D-94A3F6B4B958}"/>
              </a:ext>
            </a:extLst>
          </p:cNvPr>
          <p:cNvSpPr>
            <a:spLocks noGrp="1"/>
          </p:cNvSpPr>
          <p:nvPr>
            <p:ph type="body" sz="quarter" idx="12"/>
          </p:nvPr>
        </p:nvSpPr>
        <p:spPr>
          <a:xfrm>
            <a:off x="550863" y="476250"/>
            <a:ext cx="11090275" cy="360462"/>
          </a:xfrm>
        </p:spPr>
        <p:txBody>
          <a:bodyPr>
            <a:noAutofit/>
          </a:bodyPr>
          <a:lstStyle>
            <a:lvl1pPr>
              <a:defRPr>
                <a:ln>
                  <a:noFill/>
                </a:ln>
                <a:solidFill>
                  <a:schemeClr val="accent2"/>
                </a:solidFill>
              </a:defRPr>
            </a:lvl1pPr>
          </a:lstStyle>
          <a:p>
            <a:pPr lvl="0"/>
            <a:r>
              <a:rPr lang="en-US"/>
              <a:t>Click to edit Master text styles</a:t>
            </a:r>
          </a:p>
        </p:txBody>
      </p:sp>
      <p:sp>
        <p:nvSpPr>
          <p:cNvPr id="11" name="Picture Placeholder 8">
            <a:extLst>
              <a:ext uri="{FF2B5EF4-FFF2-40B4-BE49-F238E27FC236}">
                <a16:creationId xmlns:a16="http://schemas.microsoft.com/office/drawing/2014/main" id="{DCBC2810-32B6-5E45-880F-E06893A138F3}"/>
              </a:ext>
            </a:extLst>
          </p:cNvPr>
          <p:cNvSpPr>
            <a:spLocks noGrp="1"/>
          </p:cNvSpPr>
          <p:nvPr>
            <p:ph type="pic" sz="quarter" idx="14"/>
          </p:nvPr>
        </p:nvSpPr>
        <p:spPr>
          <a:xfrm>
            <a:off x="550863" y="1989138"/>
            <a:ext cx="3457575" cy="1871662"/>
          </a:xfrm>
          <a:solidFill>
            <a:schemeClr val="bg2"/>
          </a:solidFill>
        </p:spPr>
        <p:txBody>
          <a:bodyPr/>
          <a:lstStyle/>
          <a:p>
            <a:r>
              <a:rPr lang="en-US"/>
              <a:t>Click icon to add picture</a:t>
            </a:r>
            <a:endParaRPr lang="en-US" dirty="0"/>
          </a:p>
        </p:txBody>
      </p:sp>
      <p:sp>
        <p:nvSpPr>
          <p:cNvPr id="12" name="Text Placeholder 12">
            <a:extLst>
              <a:ext uri="{FF2B5EF4-FFF2-40B4-BE49-F238E27FC236}">
                <a16:creationId xmlns:a16="http://schemas.microsoft.com/office/drawing/2014/main" id="{903F000E-E548-7F41-BBD3-4177196CC96A}"/>
              </a:ext>
            </a:extLst>
          </p:cNvPr>
          <p:cNvSpPr>
            <a:spLocks noGrp="1"/>
          </p:cNvSpPr>
          <p:nvPr>
            <p:ph type="body" sz="quarter" idx="15"/>
          </p:nvPr>
        </p:nvSpPr>
        <p:spPr>
          <a:xfrm>
            <a:off x="4367212" y="4005064"/>
            <a:ext cx="3457575" cy="2160786"/>
          </a:xfrm>
        </p:spPr>
        <p:txBody>
          <a:bodyPr numCol="1" spcCol="1008000"/>
          <a:lstStyle/>
          <a:p>
            <a:pPr lvl="0"/>
            <a:r>
              <a:rPr lang="en-US"/>
              <a:t>Click to edit Master text styles</a:t>
            </a:r>
          </a:p>
        </p:txBody>
      </p:sp>
      <p:sp>
        <p:nvSpPr>
          <p:cNvPr id="14" name="Picture Placeholder 8">
            <a:extLst>
              <a:ext uri="{FF2B5EF4-FFF2-40B4-BE49-F238E27FC236}">
                <a16:creationId xmlns:a16="http://schemas.microsoft.com/office/drawing/2014/main" id="{E95B0FAD-BB16-554A-A06F-70157E830831}"/>
              </a:ext>
            </a:extLst>
          </p:cNvPr>
          <p:cNvSpPr>
            <a:spLocks noGrp="1"/>
          </p:cNvSpPr>
          <p:nvPr>
            <p:ph type="pic" sz="quarter" idx="16"/>
          </p:nvPr>
        </p:nvSpPr>
        <p:spPr>
          <a:xfrm>
            <a:off x="4367212" y="1989138"/>
            <a:ext cx="3457575" cy="1871662"/>
          </a:xfrm>
          <a:solidFill>
            <a:schemeClr val="bg2"/>
          </a:solidFill>
        </p:spPr>
        <p:txBody>
          <a:bodyPr/>
          <a:lstStyle/>
          <a:p>
            <a:r>
              <a:rPr lang="en-US"/>
              <a:t>Click icon to add picture</a:t>
            </a:r>
            <a:endParaRPr lang="en-US" dirty="0"/>
          </a:p>
        </p:txBody>
      </p:sp>
      <p:sp>
        <p:nvSpPr>
          <p:cNvPr id="15" name="Text Placeholder 12">
            <a:extLst>
              <a:ext uri="{FF2B5EF4-FFF2-40B4-BE49-F238E27FC236}">
                <a16:creationId xmlns:a16="http://schemas.microsoft.com/office/drawing/2014/main" id="{0A1145F6-C6FE-074B-BD51-D1717B0D13F8}"/>
              </a:ext>
            </a:extLst>
          </p:cNvPr>
          <p:cNvSpPr>
            <a:spLocks noGrp="1"/>
          </p:cNvSpPr>
          <p:nvPr>
            <p:ph type="body" sz="quarter" idx="17"/>
          </p:nvPr>
        </p:nvSpPr>
        <p:spPr>
          <a:xfrm>
            <a:off x="8187544" y="4005064"/>
            <a:ext cx="3457575" cy="2160786"/>
          </a:xfrm>
        </p:spPr>
        <p:txBody>
          <a:bodyPr numCol="1" spcCol="1008000"/>
          <a:lstStyle/>
          <a:p>
            <a:pPr lvl="0"/>
            <a:r>
              <a:rPr lang="en-US"/>
              <a:t>Click to edit Master text styles</a:t>
            </a:r>
          </a:p>
        </p:txBody>
      </p:sp>
      <p:sp>
        <p:nvSpPr>
          <p:cNvPr id="16" name="Picture Placeholder 8">
            <a:extLst>
              <a:ext uri="{FF2B5EF4-FFF2-40B4-BE49-F238E27FC236}">
                <a16:creationId xmlns:a16="http://schemas.microsoft.com/office/drawing/2014/main" id="{CECF6C76-E83A-6647-A6DA-261E62126D51}"/>
              </a:ext>
            </a:extLst>
          </p:cNvPr>
          <p:cNvSpPr>
            <a:spLocks noGrp="1"/>
          </p:cNvSpPr>
          <p:nvPr>
            <p:ph type="pic" sz="quarter" idx="18"/>
          </p:nvPr>
        </p:nvSpPr>
        <p:spPr>
          <a:xfrm>
            <a:off x="8187544" y="1989138"/>
            <a:ext cx="3457575" cy="1871662"/>
          </a:xfrm>
          <a:solidFill>
            <a:schemeClr val="bg2"/>
          </a:solidFill>
        </p:spPr>
        <p:txBody>
          <a:bodyPr/>
          <a:lstStyle/>
          <a:p>
            <a:r>
              <a:rPr lang="en-US"/>
              <a:t>Click icon to add picture</a:t>
            </a:r>
            <a:endParaRPr lang="en-US" dirty="0"/>
          </a:p>
        </p:txBody>
      </p:sp>
      <p:sp>
        <p:nvSpPr>
          <p:cNvPr id="3" name="Tijdelijke aanduiding voor datum 2">
            <a:extLst>
              <a:ext uri="{FF2B5EF4-FFF2-40B4-BE49-F238E27FC236}">
                <a16:creationId xmlns:a16="http://schemas.microsoft.com/office/drawing/2014/main" id="{A14D18CE-64CC-4148-86FC-A2A8C17FC2C8}"/>
              </a:ext>
            </a:extLst>
          </p:cNvPr>
          <p:cNvSpPr>
            <a:spLocks noGrp="1"/>
          </p:cNvSpPr>
          <p:nvPr>
            <p:ph type="dt" sz="half" idx="19"/>
          </p:nvPr>
        </p:nvSpPr>
        <p:spPr/>
        <p:txBody>
          <a:bodyPr/>
          <a:lstStyle/>
          <a:p>
            <a:fld id="{984AA856-B7A1-6847-84DA-9E728C0FAD94}" type="datetime4">
              <a:rPr lang="nl-NL" smtClean="0"/>
              <a:t>1 september 2025</a:t>
            </a:fld>
            <a:endParaRPr lang="en-US" dirty="0"/>
          </a:p>
        </p:txBody>
      </p:sp>
      <p:sp>
        <p:nvSpPr>
          <p:cNvPr id="5" name="Tijdelijke aanduiding voor voettekst 4">
            <a:extLst>
              <a:ext uri="{FF2B5EF4-FFF2-40B4-BE49-F238E27FC236}">
                <a16:creationId xmlns:a16="http://schemas.microsoft.com/office/drawing/2014/main" id="{386F5F2B-B150-694A-A437-366563BA2658}"/>
              </a:ext>
            </a:extLst>
          </p:cNvPr>
          <p:cNvSpPr>
            <a:spLocks noGrp="1"/>
          </p:cNvSpPr>
          <p:nvPr>
            <p:ph type="ftr" sz="quarter" idx="20"/>
          </p:nvPr>
        </p:nvSpPr>
        <p:spPr/>
        <p:txBody>
          <a:bodyPr/>
          <a:lstStyle/>
          <a:p>
            <a:r>
              <a:rPr lang="en-US" dirty="0"/>
              <a:t>NAAM PRESENTATIE</a:t>
            </a:r>
          </a:p>
        </p:txBody>
      </p:sp>
      <p:sp>
        <p:nvSpPr>
          <p:cNvPr id="6" name="Tijdelijke aanduiding voor dianummer 5">
            <a:extLst>
              <a:ext uri="{FF2B5EF4-FFF2-40B4-BE49-F238E27FC236}">
                <a16:creationId xmlns:a16="http://schemas.microsoft.com/office/drawing/2014/main" id="{4D47797A-8964-5E41-9083-E4334CE3E01D}"/>
              </a:ext>
            </a:extLst>
          </p:cNvPr>
          <p:cNvSpPr>
            <a:spLocks noGrp="1"/>
          </p:cNvSpPr>
          <p:nvPr>
            <p:ph type="sldNum" sz="quarter" idx="21"/>
          </p:nvPr>
        </p:nvSpPr>
        <p:spPr/>
        <p:txBody>
          <a:bodyPr/>
          <a:lstStyle/>
          <a:p>
            <a:fld id="{EC1B0D69-B8A6-8744-9E7E-380CD2AD97F8}" type="slidenum">
              <a:rPr lang="en-US" smtClean="0"/>
              <a:pPr/>
              <a:t>‹nr.›</a:t>
            </a:fld>
            <a:endParaRPr lang="en-US" dirty="0"/>
          </a:p>
        </p:txBody>
      </p:sp>
    </p:spTree>
    <p:extLst>
      <p:ext uri="{BB962C8B-B14F-4D97-AF65-F5344CB8AC3E}">
        <p14:creationId xmlns:p14="http://schemas.microsoft.com/office/powerpoint/2010/main" val="941603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pic nam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hasCustomPrompt="1"/>
          </p:nvPr>
        </p:nvSpPr>
        <p:spPr>
          <a:xfrm>
            <a:off x="550863"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4" name="Text Placeholder 3">
            <a:extLst>
              <a:ext uri="{FF2B5EF4-FFF2-40B4-BE49-F238E27FC236}">
                <a16:creationId xmlns:a16="http://schemas.microsoft.com/office/drawing/2014/main" id="{F158B727-5328-F243-827D-94A3F6B4B958}"/>
              </a:ext>
            </a:extLst>
          </p:cNvPr>
          <p:cNvSpPr>
            <a:spLocks noGrp="1"/>
          </p:cNvSpPr>
          <p:nvPr>
            <p:ph type="body" sz="quarter" idx="12"/>
          </p:nvPr>
        </p:nvSpPr>
        <p:spPr>
          <a:xfrm>
            <a:off x="550863" y="476250"/>
            <a:ext cx="11090275" cy="360462"/>
          </a:xfrm>
        </p:spPr>
        <p:txBody>
          <a:bodyPr>
            <a:noAutofit/>
          </a:bodyPr>
          <a:lstStyle>
            <a:lvl1pPr>
              <a:defRPr>
                <a:ln>
                  <a:noFill/>
                </a:ln>
                <a:solidFill>
                  <a:schemeClr val="accent1"/>
                </a:solidFill>
              </a:defRPr>
            </a:lvl1pPr>
          </a:lstStyle>
          <a:p>
            <a:pPr lvl="0"/>
            <a:r>
              <a:rPr lang="en-US"/>
              <a:t>Click to edit Master text styles</a:t>
            </a:r>
          </a:p>
        </p:txBody>
      </p:sp>
      <p:sp>
        <p:nvSpPr>
          <p:cNvPr id="11" name="Picture Placeholder 8">
            <a:extLst>
              <a:ext uri="{FF2B5EF4-FFF2-40B4-BE49-F238E27FC236}">
                <a16:creationId xmlns:a16="http://schemas.microsoft.com/office/drawing/2014/main" id="{DCBC2810-32B6-5E45-880F-E06893A138F3}"/>
              </a:ext>
            </a:extLst>
          </p:cNvPr>
          <p:cNvSpPr>
            <a:spLocks noGrp="1"/>
          </p:cNvSpPr>
          <p:nvPr>
            <p:ph type="pic" sz="quarter" idx="14"/>
          </p:nvPr>
        </p:nvSpPr>
        <p:spPr>
          <a:xfrm>
            <a:off x="550863" y="972289"/>
            <a:ext cx="1224657" cy="1152128"/>
          </a:xfrm>
          <a:solidFill>
            <a:schemeClr val="bg2"/>
          </a:solidFill>
        </p:spPr>
        <p:txBody>
          <a:bodyPr/>
          <a:lstStyle/>
          <a:p>
            <a:r>
              <a:rPr lang="en-US"/>
              <a:t>Click icon to add picture</a:t>
            </a:r>
            <a:endParaRPr lang="en-US" dirty="0"/>
          </a:p>
        </p:txBody>
      </p:sp>
      <p:sp>
        <p:nvSpPr>
          <p:cNvPr id="31" name="Text Placeholder 12">
            <a:extLst>
              <a:ext uri="{FF2B5EF4-FFF2-40B4-BE49-F238E27FC236}">
                <a16:creationId xmlns:a16="http://schemas.microsoft.com/office/drawing/2014/main" id="{680F2290-4429-874F-8645-0055DD009229}"/>
              </a:ext>
            </a:extLst>
          </p:cNvPr>
          <p:cNvSpPr>
            <a:spLocks noGrp="1"/>
          </p:cNvSpPr>
          <p:nvPr>
            <p:ph type="body" sz="quarter" idx="18" hasCustomPrompt="1"/>
          </p:nvPr>
        </p:nvSpPr>
        <p:spPr>
          <a:xfrm>
            <a:off x="550863"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32" name="Picture Placeholder 8">
            <a:extLst>
              <a:ext uri="{FF2B5EF4-FFF2-40B4-BE49-F238E27FC236}">
                <a16:creationId xmlns:a16="http://schemas.microsoft.com/office/drawing/2014/main" id="{7E20A79F-1E4E-DF4E-8106-94C3493FDA32}"/>
              </a:ext>
            </a:extLst>
          </p:cNvPr>
          <p:cNvSpPr>
            <a:spLocks noGrp="1"/>
          </p:cNvSpPr>
          <p:nvPr>
            <p:ph type="pic" sz="quarter" idx="19"/>
          </p:nvPr>
        </p:nvSpPr>
        <p:spPr>
          <a:xfrm>
            <a:off x="550863" y="2852936"/>
            <a:ext cx="1224657" cy="1152128"/>
          </a:xfrm>
          <a:solidFill>
            <a:schemeClr val="bg2"/>
          </a:solidFill>
        </p:spPr>
        <p:txBody>
          <a:bodyPr/>
          <a:lstStyle/>
          <a:p>
            <a:r>
              <a:rPr lang="en-US"/>
              <a:t>Click icon to add picture</a:t>
            </a:r>
            <a:endParaRPr lang="en-US" dirty="0"/>
          </a:p>
        </p:txBody>
      </p:sp>
      <p:sp>
        <p:nvSpPr>
          <p:cNvPr id="33" name="Text Placeholder 12">
            <a:extLst>
              <a:ext uri="{FF2B5EF4-FFF2-40B4-BE49-F238E27FC236}">
                <a16:creationId xmlns:a16="http://schemas.microsoft.com/office/drawing/2014/main" id="{6F816FA7-E8EC-A140-9E37-0199B0B23460}"/>
              </a:ext>
            </a:extLst>
          </p:cNvPr>
          <p:cNvSpPr>
            <a:spLocks noGrp="1"/>
          </p:cNvSpPr>
          <p:nvPr>
            <p:ph type="body" sz="quarter" idx="20" hasCustomPrompt="1"/>
          </p:nvPr>
        </p:nvSpPr>
        <p:spPr>
          <a:xfrm>
            <a:off x="550863"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34" name="Picture Placeholder 8">
            <a:extLst>
              <a:ext uri="{FF2B5EF4-FFF2-40B4-BE49-F238E27FC236}">
                <a16:creationId xmlns:a16="http://schemas.microsoft.com/office/drawing/2014/main" id="{C92B63FB-DA0F-BB48-99CB-BE1F09978F2D}"/>
              </a:ext>
            </a:extLst>
          </p:cNvPr>
          <p:cNvSpPr>
            <a:spLocks noGrp="1"/>
          </p:cNvSpPr>
          <p:nvPr>
            <p:ph type="pic" sz="quarter" idx="21"/>
          </p:nvPr>
        </p:nvSpPr>
        <p:spPr>
          <a:xfrm>
            <a:off x="550863" y="4790224"/>
            <a:ext cx="1224657" cy="1152128"/>
          </a:xfrm>
          <a:solidFill>
            <a:schemeClr val="bg2"/>
          </a:solidFill>
        </p:spPr>
        <p:txBody>
          <a:bodyPr/>
          <a:lstStyle/>
          <a:p>
            <a:r>
              <a:rPr lang="en-US"/>
              <a:t>Click icon to add picture</a:t>
            </a:r>
            <a:endParaRPr lang="en-US" dirty="0"/>
          </a:p>
        </p:txBody>
      </p:sp>
      <p:sp>
        <p:nvSpPr>
          <p:cNvPr id="60" name="Text Placeholder 12">
            <a:extLst>
              <a:ext uri="{FF2B5EF4-FFF2-40B4-BE49-F238E27FC236}">
                <a16:creationId xmlns:a16="http://schemas.microsoft.com/office/drawing/2014/main" id="{1DC8CD9B-FBC9-A743-9AC7-E857423B728D}"/>
              </a:ext>
            </a:extLst>
          </p:cNvPr>
          <p:cNvSpPr>
            <a:spLocks noGrp="1"/>
          </p:cNvSpPr>
          <p:nvPr>
            <p:ph type="body" sz="quarter" idx="22" hasCustomPrompt="1"/>
          </p:nvPr>
        </p:nvSpPr>
        <p:spPr>
          <a:xfrm>
            <a:off x="1956459"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1" name="Picture Placeholder 8">
            <a:extLst>
              <a:ext uri="{FF2B5EF4-FFF2-40B4-BE49-F238E27FC236}">
                <a16:creationId xmlns:a16="http://schemas.microsoft.com/office/drawing/2014/main" id="{C711A17C-EBA8-CD4E-BFF4-FA032CDBDEF6}"/>
              </a:ext>
            </a:extLst>
          </p:cNvPr>
          <p:cNvSpPr>
            <a:spLocks noGrp="1"/>
          </p:cNvSpPr>
          <p:nvPr>
            <p:ph type="pic" sz="quarter" idx="23"/>
          </p:nvPr>
        </p:nvSpPr>
        <p:spPr>
          <a:xfrm>
            <a:off x="1956459" y="972289"/>
            <a:ext cx="1224657" cy="1152128"/>
          </a:xfrm>
          <a:solidFill>
            <a:schemeClr val="bg2"/>
          </a:solidFill>
        </p:spPr>
        <p:txBody>
          <a:bodyPr/>
          <a:lstStyle/>
          <a:p>
            <a:r>
              <a:rPr lang="en-US"/>
              <a:t>Click icon to add picture</a:t>
            </a:r>
            <a:endParaRPr lang="en-US" dirty="0"/>
          </a:p>
        </p:txBody>
      </p:sp>
      <p:sp>
        <p:nvSpPr>
          <p:cNvPr id="62" name="Text Placeholder 12">
            <a:extLst>
              <a:ext uri="{FF2B5EF4-FFF2-40B4-BE49-F238E27FC236}">
                <a16:creationId xmlns:a16="http://schemas.microsoft.com/office/drawing/2014/main" id="{F26CB6DD-98B0-4245-B0C4-2B6E92E7A142}"/>
              </a:ext>
            </a:extLst>
          </p:cNvPr>
          <p:cNvSpPr>
            <a:spLocks noGrp="1"/>
          </p:cNvSpPr>
          <p:nvPr>
            <p:ph type="body" sz="quarter" idx="24" hasCustomPrompt="1"/>
          </p:nvPr>
        </p:nvSpPr>
        <p:spPr>
          <a:xfrm>
            <a:off x="1956459"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3" name="Picture Placeholder 8">
            <a:extLst>
              <a:ext uri="{FF2B5EF4-FFF2-40B4-BE49-F238E27FC236}">
                <a16:creationId xmlns:a16="http://schemas.microsoft.com/office/drawing/2014/main" id="{1BCD8AAC-F130-9941-994A-0B38796B3013}"/>
              </a:ext>
            </a:extLst>
          </p:cNvPr>
          <p:cNvSpPr>
            <a:spLocks noGrp="1"/>
          </p:cNvSpPr>
          <p:nvPr>
            <p:ph type="pic" sz="quarter" idx="25"/>
          </p:nvPr>
        </p:nvSpPr>
        <p:spPr>
          <a:xfrm>
            <a:off x="1956459" y="2852936"/>
            <a:ext cx="1224657" cy="1152128"/>
          </a:xfrm>
          <a:solidFill>
            <a:schemeClr val="bg2"/>
          </a:solidFill>
        </p:spPr>
        <p:txBody>
          <a:bodyPr/>
          <a:lstStyle/>
          <a:p>
            <a:r>
              <a:rPr lang="en-US"/>
              <a:t>Click icon to add picture</a:t>
            </a:r>
            <a:endParaRPr lang="en-US" dirty="0"/>
          </a:p>
        </p:txBody>
      </p:sp>
      <p:sp>
        <p:nvSpPr>
          <p:cNvPr id="64" name="Text Placeholder 12">
            <a:extLst>
              <a:ext uri="{FF2B5EF4-FFF2-40B4-BE49-F238E27FC236}">
                <a16:creationId xmlns:a16="http://schemas.microsoft.com/office/drawing/2014/main" id="{F9CF4064-F077-0D40-959C-FF7D687EF420}"/>
              </a:ext>
            </a:extLst>
          </p:cNvPr>
          <p:cNvSpPr>
            <a:spLocks noGrp="1"/>
          </p:cNvSpPr>
          <p:nvPr>
            <p:ph type="body" sz="quarter" idx="26" hasCustomPrompt="1"/>
          </p:nvPr>
        </p:nvSpPr>
        <p:spPr>
          <a:xfrm>
            <a:off x="1956459"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5" name="Picture Placeholder 8">
            <a:extLst>
              <a:ext uri="{FF2B5EF4-FFF2-40B4-BE49-F238E27FC236}">
                <a16:creationId xmlns:a16="http://schemas.microsoft.com/office/drawing/2014/main" id="{CB955200-0651-C74C-AEEC-82DA3FF0BB64}"/>
              </a:ext>
            </a:extLst>
          </p:cNvPr>
          <p:cNvSpPr>
            <a:spLocks noGrp="1"/>
          </p:cNvSpPr>
          <p:nvPr>
            <p:ph type="pic" sz="quarter" idx="27"/>
          </p:nvPr>
        </p:nvSpPr>
        <p:spPr>
          <a:xfrm>
            <a:off x="1956459" y="4790224"/>
            <a:ext cx="1224657" cy="1152128"/>
          </a:xfrm>
          <a:solidFill>
            <a:schemeClr val="bg2"/>
          </a:solidFill>
        </p:spPr>
        <p:txBody>
          <a:bodyPr/>
          <a:lstStyle/>
          <a:p>
            <a:r>
              <a:rPr lang="en-US"/>
              <a:t>Click icon to add picture</a:t>
            </a:r>
            <a:endParaRPr lang="en-US" dirty="0"/>
          </a:p>
        </p:txBody>
      </p:sp>
      <p:sp>
        <p:nvSpPr>
          <p:cNvPr id="66" name="Text Placeholder 12">
            <a:extLst>
              <a:ext uri="{FF2B5EF4-FFF2-40B4-BE49-F238E27FC236}">
                <a16:creationId xmlns:a16="http://schemas.microsoft.com/office/drawing/2014/main" id="{8756267B-A79F-E744-9959-427A7D942822}"/>
              </a:ext>
            </a:extLst>
          </p:cNvPr>
          <p:cNvSpPr>
            <a:spLocks noGrp="1"/>
          </p:cNvSpPr>
          <p:nvPr>
            <p:ph type="body" sz="quarter" idx="28" hasCustomPrompt="1"/>
          </p:nvPr>
        </p:nvSpPr>
        <p:spPr>
          <a:xfrm>
            <a:off x="3362055"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7" name="Picture Placeholder 8">
            <a:extLst>
              <a:ext uri="{FF2B5EF4-FFF2-40B4-BE49-F238E27FC236}">
                <a16:creationId xmlns:a16="http://schemas.microsoft.com/office/drawing/2014/main" id="{AB214375-39A5-A04C-A353-56F3FB5634EF}"/>
              </a:ext>
            </a:extLst>
          </p:cNvPr>
          <p:cNvSpPr>
            <a:spLocks noGrp="1"/>
          </p:cNvSpPr>
          <p:nvPr>
            <p:ph type="pic" sz="quarter" idx="29"/>
          </p:nvPr>
        </p:nvSpPr>
        <p:spPr>
          <a:xfrm>
            <a:off x="3362055" y="972289"/>
            <a:ext cx="1224657" cy="1152128"/>
          </a:xfrm>
          <a:solidFill>
            <a:schemeClr val="bg2"/>
          </a:solidFill>
        </p:spPr>
        <p:txBody>
          <a:bodyPr/>
          <a:lstStyle/>
          <a:p>
            <a:r>
              <a:rPr lang="en-US"/>
              <a:t>Click icon to add picture</a:t>
            </a:r>
            <a:endParaRPr lang="en-US" dirty="0"/>
          </a:p>
        </p:txBody>
      </p:sp>
      <p:sp>
        <p:nvSpPr>
          <p:cNvPr id="68" name="Text Placeholder 12">
            <a:extLst>
              <a:ext uri="{FF2B5EF4-FFF2-40B4-BE49-F238E27FC236}">
                <a16:creationId xmlns:a16="http://schemas.microsoft.com/office/drawing/2014/main" id="{F971FDCB-BC91-F146-98E5-57CF54135C71}"/>
              </a:ext>
            </a:extLst>
          </p:cNvPr>
          <p:cNvSpPr>
            <a:spLocks noGrp="1"/>
          </p:cNvSpPr>
          <p:nvPr>
            <p:ph type="body" sz="quarter" idx="30" hasCustomPrompt="1"/>
          </p:nvPr>
        </p:nvSpPr>
        <p:spPr>
          <a:xfrm>
            <a:off x="3362055"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9" name="Picture Placeholder 8">
            <a:extLst>
              <a:ext uri="{FF2B5EF4-FFF2-40B4-BE49-F238E27FC236}">
                <a16:creationId xmlns:a16="http://schemas.microsoft.com/office/drawing/2014/main" id="{574F9D68-D350-7E4F-90EA-2807CE24F91B}"/>
              </a:ext>
            </a:extLst>
          </p:cNvPr>
          <p:cNvSpPr>
            <a:spLocks noGrp="1"/>
          </p:cNvSpPr>
          <p:nvPr>
            <p:ph type="pic" sz="quarter" idx="31"/>
          </p:nvPr>
        </p:nvSpPr>
        <p:spPr>
          <a:xfrm>
            <a:off x="3362055" y="2852936"/>
            <a:ext cx="1224657" cy="1152128"/>
          </a:xfrm>
          <a:solidFill>
            <a:schemeClr val="bg2"/>
          </a:solidFill>
        </p:spPr>
        <p:txBody>
          <a:bodyPr/>
          <a:lstStyle/>
          <a:p>
            <a:r>
              <a:rPr lang="en-US"/>
              <a:t>Click icon to add picture</a:t>
            </a:r>
            <a:endParaRPr lang="en-US" dirty="0"/>
          </a:p>
        </p:txBody>
      </p:sp>
      <p:sp>
        <p:nvSpPr>
          <p:cNvPr id="70" name="Text Placeholder 12">
            <a:extLst>
              <a:ext uri="{FF2B5EF4-FFF2-40B4-BE49-F238E27FC236}">
                <a16:creationId xmlns:a16="http://schemas.microsoft.com/office/drawing/2014/main" id="{161D954B-029D-4446-BB28-9C9DC930D5F7}"/>
              </a:ext>
            </a:extLst>
          </p:cNvPr>
          <p:cNvSpPr>
            <a:spLocks noGrp="1"/>
          </p:cNvSpPr>
          <p:nvPr>
            <p:ph type="body" sz="quarter" idx="32" hasCustomPrompt="1"/>
          </p:nvPr>
        </p:nvSpPr>
        <p:spPr>
          <a:xfrm>
            <a:off x="3362055"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1" name="Picture Placeholder 8">
            <a:extLst>
              <a:ext uri="{FF2B5EF4-FFF2-40B4-BE49-F238E27FC236}">
                <a16:creationId xmlns:a16="http://schemas.microsoft.com/office/drawing/2014/main" id="{62845A80-D3AC-E049-B40E-CA9C5E1D75EF}"/>
              </a:ext>
            </a:extLst>
          </p:cNvPr>
          <p:cNvSpPr>
            <a:spLocks noGrp="1"/>
          </p:cNvSpPr>
          <p:nvPr>
            <p:ph type="pic" sz="quarter" idx="33"/>
          </p:nvPr>
        </p:nvSpPr>
        <p:spPr>
          <a:xfrm>
            <a:off x="3362055" y="4790224"/>
            <a:ext cx="1224657" cy="1152128"/>
          </a:xfrm>
          <a:solidFill>
            <a:schemeClr val="bg2"/>
          </a:solidFill>
        </p:spPr>
        <p:txBody>
          <a:bodyPr/>
          <a:lstStyle/>
          <a:p>
            <a:r>
              <a:rPr lang="en-US"/>
              <a:t>Click icon to add picture</a:t>
            </a:r>
            <a:endParaRPr lang="en-US" dirty="0"/>
          </a:p>
        </p:txBody>
      </p:sp>
      <p:sp>
        <p:nvSpPr>
          <p:cNvPr id="72" name="Text Placeholder 12">
            <a:extLst>
              <a:ext uri="{FF2B5EF4-FFF2-40B4-BE49-F238E27FC236}">
                <a16:creationId xmlns:a16="http://schemas.microsoft.com/office/drawing/2014/main" id="{488E60BF-F93C-9541-9710-7C1A80851822}"/>
              </a:ext>
            </a:extLst>
          </p:cNvPr>
          <p:cNvSpPr>
            <a:spLocks noGrp="1"/>
          </p:cNvSpPr>
          <p:nvPr>
            <p:ph type="body" sz="quarter" idx="34" hasCustomPrompt="1"/>
          </p:nvPr>
        </p:nvSpPr>
        <p:spPr>
          <a:xfrm>
            <a:off x="4767651"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3" name="Picture Placeholder 8">
            <a:extLst>
              <a:ext uri="{FF2B5EF4-FFF2-40B4-BE49-F238E27FC236}">
                <a16:creationId xmlns:a16="http://schemas.microsoft.com/office/drawing/2014/main" id="{FEEEAC87-2ED9-2E4D-86DF-9ECBAE188C60}"/>
              </a:ext>
            </a:extLst>
          </p:cNvPr>
          <p:cNvSpPr>
            <a:spLocks noGrp="1"/>
          </p:cNvSpPr>
          <p:nvPr>
            <p:ph type="pic" sz="quarter" idx="35"/>
          </p:nvPr>
        </p:nvSpPr>
        <p:spPr>
          <a:xfrm>
            <a:off x="4767651" y="972289"/>
            <a:ext cx="1224657" cy="1152128"/>
          </a:xfrm>
          <a:solidFill>
            <a:schemeClr val="bg2"/>
          </a:solidFill>
        </p:spPr>
        <p:txBody>
          <a:bodyPr/>
          <a:lstStyle/>
          <a:p>
            <a:r>
              <a:rPr lang="en-US"/>
              <a:t>Click icon to add picture</a:t>
            </a:r>
            <a:endParaRPr lang="en-US" dirty="0"/>
          </a:p>
        </p:txBody>
      </p:sp>
      <p:sp>
        <p:nvSpPr>
          <p:cNvPr id="74" name="Text Placeholder 12">
            <a:extLst>
              <a:ext uri="{FF2B5EF4-FFF2-40B4-BE49-F238E27FC236}">
                <a16:creationId xmlns:a16="http://schemas.microsoft.com/office/drawing/2014/main" id="{F9FC3E3A-578A-F947-A373-E3F30C72C6CE}"/>
              </a:ext>
            </a:extLst>
          </p:cNvPr>
          <p:cNvSpPr>
            <a:spLocks noGrp="1"/>
          </p:cNvSpPr>
          <p:nvPr>
            <p:ph type="body" sz="quarter" idx="36" hasCustomPrompt="1"/>
          </p:nvPr>
        </p:nvSpPr>
        <p:spPr>
          <a:xfrm>
            <a:off x="4767651"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5" name="Picture Placeholder 8">
            <a:extLst>
              <a:ext uri="{FF2B5EF4-FFF2-40B4-BE49-F238E27FC236}">
                <a16:creationId xmlns:a16="http://schemas.microsoft.com/office/drawing/2014/main" id="{2AFA8EDE-CE13-B945-B4F6-56E3F889B8ED}"/>
              </a:ext>
            </a:extLst>
          </p:cNvPr>
          <p:cNvSpPr>
            <a:spLocks noGrp="1"/>
          </p:cNvSpPr>
          <p:nvPr>
            <p:ph type="pic" sz="quarter" idx="37"/>
          </p:nvPr>
        </p:nvSpPr>
        <p:spPr>
          <a:xfrm>
            <a:off x="4767651" y="2852936"/>
            <a:ext cx="1224657" cy="1152128"/>
          </a:xfrm>
          <a:solidFill>
            <a:schemeClr val="bg2"/>
          </a:solidFill>
        </p:spPr>
        <p:txBody>
          <a:bodyPr/>
          <a:lstStyle/>
          <a:p>
            <a:r>
              <a:rPr lang="en-US"/>
              <a:t>Click icon to add picture</a:t>
            </a:r>
            <a:endParaRPr lang="en-US" dirty="0"/>
          </a:p>
        </p:txBody>
      </p:sp>
      <p:sp>
        <p:nvSpPr>
          <p:cNvPr id="76" name="Text Placeholder 12">
            <a:extLst>
              <a:ext uri="{FF2B5EF4-FFF2-40B4-BE49-F238E27FC236}">
                <a16:creationId xmlns:a16="http://schemas.microsoft.com/office/drawing/2014/main" id="{C8F525B0-A7A0-B64A-B445-277D45D8E7B1}"/>
              </a:ext>
            </a:extLst>
          </p:cNvPr>
          <p:cNvSpPr>
            <a:spLocks noGrp="1"/>
          </p:cNvSpPr>
          <p:nvPr>
            <p:ph type="body" sz="quarter" idx="38" hasCustomPrompt="1"/>
          </p:nvPr>
        </p:nvSpPr>
        <p:spPr>
          <a:xfrm>
            <a:off x="4767651"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7" name="Picture Placeholder 8">
            <a:extLst>
              <a:ext uri="{FF2B5EF4-FFF2-40B4-BE49-F238E27FC236}">
                <a16:creationId xmlns:a16="http://schemas.microsoft.com/office/drawing/2014/main" id="{FD4B3624-2890-8C4D-8939-46E957AC6B43}"/>
              </a:ext>
            </a:extLst>
          </p:cNvPr>
          <p:cNvSpPr>
            <a:spLocks noGrp="1"/>
          </p:cNvSpPr>
          <p:nvPr>
            <p:ph type="pic" sz="quarter" idx="39"/>
          </p:nvPr>
        </p:nvSpPr>
        <p:spPr>
          <a:xfrm>
            <a:off x="4767651" y="4790224"/>
            <a:ext cx="1224657" cy="1152128"/>
          </a:xfrm>
          <a:solidFill>
            <a:schemeClr val="bg2"/>
          </a:solidFill>
        </p:spPr>
        <p:txBody>
          <a:bodyPr/>
          <a:lstStyle/>
          <a:p>
            <a:r>
              <a:rPr lang="en-US"/>
              <a:t>Click icon to add picture</a:t>
            </a:r>
            <a:endParaRPr lang="en-US" dirty="0"/>
          </a:p>
        </p:txBody>
      </p:sp>
      <p:sp>
        <p:nvSpPr>
          <p:cNvPr id="78" name="Text Placeholder 12">
            <a:extLst>
              <a:ext uri="{FF2B5EF4-FFF2-40B4-BE49-F238E27FC236}">
                <a16:creationId xmlns:a16="http://schemas.microsoft.com/office/drawing/2014/main" id="{6D214E2A-8CA9-714B-AB6D-F9ABD0B579E7}"/>
              </a:ext>
            </a:extLst>
          </p:cNvPr>
          <p:cNvSpPr>
            <a:spLocks noGrp="1"/>
          </p:cNvSpPr>
          <p:nvPr>
            <p:ph type="body" sz="quarter" idx="40" hasCustomPrompt="1"/>
          </p:nvPr>
        </p:nvSpPr>
        <p:spPr>
          <a:xfrm>
            <a:off x="6199694"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9" name="Picture Placeholder 8">
            <a:extLst>
              <a:ext uri="{FF2B5EF4-FFF2-40B4-BE49-F238E27FC236}">
                <a16:creationId xmlns:a16="http://schemas.microsoft.com/office/drawing/2014/main" id="{D6B955F2-4FB9-B14E-AD8D-4B8FBE6BAB1A}"/>
              </a:ext>
            </a:extLst>
          </p:cNvPr>
          <p:cNvSpPr>
            <a:spLocks noGrp="1"/>
          </p:cNvSpPr>
          <p:nvPr>
            <p:ph type="pic" sz="quarter" idx="41"/>
          </p:nvPr>
        </p:nvSpPr>
        <p:spPr>
          <a:xfrm>
            <a:off x="6199694" y="972289"/>
            <a:ext cx="1224657" cy="1152128"/>
          </a:xfrm>
          <a:solidFill>
            <a:schemeClr val="bg2"/>
          </a:solidFill>
        </p:spPr>
        <p:txBody>
          <a:bodyPr/>
          <a:lstStyle/>
          <a:p>
            <a:r>
              <a:rPr lang="en-US"/>
              <a:t>Click icon to add picture</a:t>
            </a:r>
            <a:endParaRPr lang="en-US" dirty="0"/>
          </a:p>
        </p:txBody>
      </p:sp>
      <p:sp>
        <p:nvSpPr>
          <p:cNvPr id="80" name="Text Placeholder 12">
            <a:extLst>
              <a:ext uri="{FF2B5EF4-FFF2-40B4-BE49-F238E27FC236}">
                <a16:creationId xmlns:a16="http://schemas.microsoft.com/office/drawing/2014/main" id="{E7596CF5-6C02-8340-A408-112A5B58EB24}"/>
              </a:ext>
            </a:extLst>
          </p:cNvPr>
          <p:cNvSpPr>
            <a:spLocks noGrp="1"/>
          </p:cNvSpPr>
          <p:nvPr>
            <p:ph type="body" sz="quarter" idx="42" hasCustomPrompt="1"/>
          </p:nvPr>
        </p:nvSpPr>
        <p:spPr>
          <a:xfrm>
            <a:off x="6199694"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1" name="Picture Placeholder 8">
            <a:extLst>
              <a:ext uri="{FF2B5EF4-FFF2-40B4-BE49-F238E27FC236}">
                <a16:creationId xmlns:a16="http://schemas.microsoft.com/office/drawing/2014/main" id="{55DBFE82-123F-FE44-AC7A-88E06FF85B37}"/>
              </a:ext>
            </a:extLst>
          </p:cNvPr>
          <p:cNvSpPr>
            <a:spLocks noGrp="1"/>
          </p:cNvSpPr>
          <p:nvPr>
            <p:ph type="pic" sz="quarter" idx="43"/>
          </p:nvPr>
        </p:nvSpPr>
        <p:spPr>
          <a:xfrm>
            <a:off x="6199694" y="2852936"/>
            <a:ext cx="1224657" cy="1152128"/>
          </a:xfrm>
          <a:solidFill>
            <a:schemeClr val="bg2"/>
          </a:solidFill>
        </p:spPr>
        <p:txBody>
          <a:bodyPr/>
          <a:lstStyle/>
          <a:p>
            <a:r>
              <a:rPr lang="en-US"/>
              <a:t>Click icon to add picture</a:t>
            </a:r>
            <a:endParaRPr lang="en-US" dirty="0"/>
          </a:p>
        </p:txBody>
      </p:sp>
      <p:sp>
        <p:nvSpPr>
          <p:cNvPr id="82" name="Text Placeholder 12">
            <a:extLst>
              <a:ext uri="{FF2B5EF4-FFF2-40B4-BE49-F238E27FC236}">
                <a16:creationId xmlns:a16="http://schemas.microsoft.com/office/drawing/2014/main" id="{F1840D82-F560-F347-9BCB-C815B1236B93}"/>
              </a:ext>
            </a:extLst>
          </p:cNvPr>
          <p:cNvSpPr>
            <a:spLocks noGrp="1"/>
          </p:cNvSpPr>
          <p:nvPr>
            <p:ph type="body" sz="quarter" idx="44" hasCustomPrompt="1"/>
          </p:nvPr>
        </p:nvSpPr>
        <p:spPr>
          <a:xfrm>
            <a:off x="6199694"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3" name="Picture Placeholder 8">
            <a:extLst>
              <a:ext uri="{FF2B5EF4-FFF2-40B4-BE49-F238E27FC236}">
                <a16:creationId xmlns:a16="http://schemas.microsoft.com/office/drawing/2014/main" id="{D1250F34-D376-2949-9C33-28D532F3E108}"/>
              </a:ext>
            </a:extLst>
          </p:cNvPr>
          <p:cNvSpPr>
            <a:spLocks noGrp="1"/>
          </p:cNvSpPr>
          <p:nvPr>
            <p:ph type="pic" sz="quarter" idx="45"/>
          </p:nvPr>
        </p:nvSpPr>
        <p:spPr>
          <a:xfrm>
            <a:off x="6199694" y="4790224"/>
            <a:ext cx="1224657" cy="1152128"/>
          </a:xfrm>
          <a:solidFill>
            <a:schemeClr val="bg2"/>
          </a:solidFill>
        </p:spPr>
        <p:txBody>
          <a:bodyPr/>
          <a:lstStyle/>
          <a:p>
            <a:r>
              <a:rPr lang="en-US"/>
              <a:t>Click icon to add picture</a:t>
            </a:r>
            <a:endParaRPr lang="en-US" dirty="0"/>
          </a:p>
        </p:txBody>
      </p:sp>
      <p:sp>
        <p:nvSpPr>
          <p:cNvPr id="84" name="Text Placeholder 12">
            <a:extLst>
              <a:ext uri="{FF2B5EF4-FFF2-40B4-BE49-F238E27FC236}">
                <a16:creationId xmlns:a16="http://schemas.microsoft.com/office/drawing/2014/main" id="{2E652576-CB32-664B-8A88-A60620C98325}"/>
              </a:ext>
            </a:extLst>
          </p:cNvPr>
          <p:cNvSpPr>
            <a:spLocks noGrp="1"/>
          </p:cNvSpPr>
          <p:nvPr>
            <p:ph type="body" sz="quarter" idx="46" hasCustomPrompt="1"/>
          </p:nvPr>
        </p:nvSpPr>
        <p:spPr>
          <a:xfrm>
            <a:off x="7602593"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5" name="Picture Placeholder 8">
            <a:extLst>
              <a:ext uri="{FF2B5EF4-FFF2-40B4-BE49-F238E27FC236}">
                <a16:creationId xmlns:a16="http://schemas.microsoft.com/office/drawing/2014/main" id="{E4166B57-4E09-FA40-A5F3-9ED3F40F3DB4}"/>
              </a:ext>
            </a:extLst>
          </p:cNvPr>
          <p:cNvSpPr>
            <a:spLocks noGrp="1"/>
          </p:cNvSpPr>
          <p:nvPr>
            <p:ph type="pic" sz="quarter" idx="47"/>
          </p:nvPr>
        </p:nvSpPr>
        <p:spPr>
          <a:xfrm>
            <a:off x="7602593" y="972289"/>
            <a:ext cx="1224657" cy="1152128"/>
          </a:xfrm>
          <a:solidFill>
            <a:schemeClr val="bg2"/>
          </a:solidFill>
        </p:spPr>
        <p:txBody>
          <a:bodyPr/>
          <a:lstStyle/>
          <a:p>
            <a:r>
              <a:rPr lang="en-US"/>
              <a:t>Click icon to add picture</a:t>
            </a:r>
            <a:endParaRPr lang="en-US" dirty="0"/>
          </a:p>
        </p:txBody>
      </p:sp>
      <p:sp>
        <p:nvSpPr>
          <p:cNvPr id="86" name="Text Placeholder 12">
            <a:extLst>
              <a:ext uri="{FF2B5EF4-FFF2-40B4-BE49-F238E27FC236}">
                <a16:creationId xmlns:a16="http://schemas.microsoft.com/office/drawing/2014/main" id="{3A39CC8F-58E9-314A-A2E3-DD3D6A5B4E94}"/>
              </a:ext>
            </a:extLst>
          </p:cNvPr>
          <p:cNvSpPr>
            <a:spLocks noGrp="1"/>
          </p:cNvSpPr>
          <p:nvPr>
            <p:ph type="body" sz="quarter" idx="48" hasCustomPrompt="1"/>
          </p:nvPr>
        </p:nvSpPr>
        <p:spPr>
          <a:xfrm>
            <a:off x="7602593"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7" name="Picture Placeholder 8">
            <a:extLst>
              <a:ext uri="{FF2B5EF4-FFF2-40B4-BE49-F238E27FC236}">
                <a16:creationId xmlns:a16="http://schemas.microsoft.com/office/drawing/2014/main" id="{592C16BF-9FD2-B648-A817-307F47E2DDEF}"/>
              </a:ext>
            </a:extLst>
          </p:cNvPr>
          <p:cNvSpPr>
            <a:spLocks noGrp="1"/>
          </p:cNvSpPr>
          <p:nvPr>
            <p:ph type="pic" sz="quarter" idx="49"/>
          </p:nvPr>
        </p:nvSpPr>
        <p:spPr>
          <a:xfrm>
            <a:off x="7602593" y="2852936"/>
            <a:ext cx="1224657" cy="1152128"/>
          </a:xfrm>
          <a:solidFill>
            <a:schemeClr val="bg2"/>
          </a:solidFill>
        </p:spPr>
        <p:txBody>
          <a:bodyPr/>
          <a:lstStyle/>
          <a:p>
            <a:r>
              <a:rPr lang="en-US"/>
              <a:t>Click icon to add picture</a:t>
            </a:r>
            <a:endParaRPr lang="en-US" dirty="0"/>
          </a:p>
        </p:txBody>
      </p:sp>
      <p:sp>
        <p:nvSpPr>
          <p:cNvPr id="88" name="Text Placeholder 12">
            <a:extLst>
              <a:ext uri="{FF2B5EF4-FFF2-40B4-BE49-F238E27FC236}">
                <a16:creationId xmlns:a16="http://schemas.microsoft.com/office/drawing/2014/main" id="{3AF328B4-E333-1042-BF20-5C692BE2DED5}"/>
              </a:ext>
            </a:extLst>
          </p:cNvPr>
          <p:cNvSpPr>
            <a:spLocks noGrp="1"/>
          </p:cNvSpPr>
          <p:nvPr>
            <p:ph type="body" sz="quarter" idx="50" hasCustomPrompt="1"/>
          </p:nvPr>
        </p:nvSpPr>
        <p:spPr>
          <a:xfrm>
            <a:off x="7602593"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9" name="Picture Placeholder 8">
            <a:extLst>
              <a:ext uri="{FF2B5EF4-FFF2-40B4-BE49-F238E27FC236}">
                <a16:creationId xmlns:a16="http://schemas.microsoft.com/office/drawing/2014/main" id="{FE1C45B4-BC2A-0848-85DF-93BB57E800FF}"/>
              </a:ext>
            </a:extLst>
          </p:cNvPr>
          <p:cNvSpPr>
            <a:spLocks noGrp="1"/>
          </p:cNvSpPr>
          <p:nvPr>
            <p:ph type="pic" sz="quarter" idx="51"/>
          </p:nvPr>
        </p:nvSpPr>
        <p:spPr>
          <a:xfrm>
            <a:off x="7602593" y="4790224"/>
            <a:ext cx="1224657" cy="1152128"/>
          </a:xfrm>
          <a:solidFill>
            <a:schemeClr val="bg2"/>
          </a:solidFill>
        </p:spPr>
        <p:txBody>
          <a:bodyPr/>
          <a:lstStyle/>
          <a:p>
            <a:r>
              <a:rPr lang="en-US"/>
              <a:t>Click icon to add picture</a:t>
            </a:r>
            <a:endParaRPr lang="en-US" dirty="0"/>
          </a:p>
        </p:txBody>
      </p:sp>
      <p:sp>
        <p:nvSpPr>
          <p:cNvPr id="90" name="Text Placeholder 12">
            <a:extLst>
              <a:ext uri="{FF2B5EF4-FFF2-40B4-BE49-F238E27FC236}">
                <a16:creationId xmlns:a16="http://schemas.microsoft.com/office/drawing/2014/main" id="{BEF39294-F373-1442-A52B-90B650333EF5}"/>
              </a:ext>
            </a:extLst>
          </p:cNvPr>
          <p:cNvSpPr>
            <a:spLocks noGrp="1"/>
          </p:cNvSpPr>
          <p:nvPr>
            <p:ph type="body" sz="quarter" idx="52" hasCustomPrompt="1"/>
          </p:nvPr>
        </p:nvSpPr>
        <p:spPr>
          <a:xfrm>
            <a:off x="9012939"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1" name="Picture Placeholder 8">
            <a:extLst>
              <a:ext uri="{FF2B5EF4-FFF2-40B4-BE49-F238E27FC236}">
                <a16:creationId xmlns:a16="http://schemas.microsoft.com/office/drawing/2014/main" id="{F1BFB789-5B32-2142-86DB-1BD9132002E7}"/>
              </a:ext>
            </a:extLst>
          </p:cNvPr>
          <p:cNvSpPr>
            <a:spLocks noGrp="1"/>
          </p:cNvSpPr>
          <p:nvPr>
            <p:ph type="pic" sz="quarter" idx="53"/>
          </p:nvPr>
        </p:nvSpPr>
        <p:spPr>
          <a:xfrm>
            <a:off x="9012939" y="972289"/>
            <a:ext cx="1224657" cy="1152128"/>
          </a:xfrm>
          <a:solidFill>
            <a:schemeClr val="bg2"/>
          </a:solidFill>
        </p:spPr>
        <p:txBody>
          <a:bodyPr/>
          <a:lstStyle/>
          <a:p>
            <a:r>
              <a:rPr lang="en-US"/>
              <a:t>Click icon to add picture</a:t>
            </a:r>
            <a:endParaRPr lang="en-US" dirty="0"/>
          </a:p>
        </p:txBody>
      </p:sp>
      <p:sp>
        <p:nvSpPr>
          <p:cNvPr id="92" name="Text Placeholder 12">
            <a:extLst>
              <a:ext uri="{FF2B5EF4-FFF2-40B4-BE49-F238E27FC236}">
                <a16:creationId xmlns:a16="http://schemas.microsoft.com/office/drawing/2014/main" id="{675A9E3C-585C-B248-896C-1414E40E7A73}"/>
              </a:ext>
            </a:extLst>
          </p:cNvPr>
          <p:cNvSpPr>
            <a:spLocks noGrp="1"/>
          </p:cNvSpPr>
          <p:nvPr>
            <p:ph type="body" sz="quarter" idx="54" hasCustomPrompt="1"/>
          </p:nvPr>
        </p:nvSpPr>
        <p:spPr>
          <a:xfrm>
            <a:off x="9012939"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3" name="Picture Placeholder 8">
            <a:extLst>
              <a:ext uri="{FF2B5EF4-FFF2-40B4-BE49-F238E27FC236}">
                <a16:creationId xmlns:a16="http://schemas.microsoft.com/office/drawing/2014/main" id="{29364FDE-F38F-AA40-A782-82BB5A87E64D}"/>
              </a:ext>
            </a:extLst>
          </p:cNvPr>
          <p:cNvSpPr>
            <a:spLocks noGrp="1"/>
          </p:cNvSpPr>
          <p:nvPr>
            <p:ph type="pic" sz="quarter" idx="55"/>
          </p:nvPr>
        </p:nvSpPr>
        <p:spPr>
          <a:xfrm>
            <a:off x="9012939" y="2852936"/>
            <a:ext cx="1224657" cy="1152128"/>
          </a:xfrm>
          <a:solidFill>
            <a:schemeClr val="bg2"/>
          </a:solidFill>
        </p:spPr>
        <p:txBody>
          <a:bodyPr/>
          <a:lstStyle/>
          <a:p>
            <a:r>
              <a:rPr lang="en-US"/>
              <a:t>Click icon to add picture</a:t>
            </a:r>
            <a:endParaRPr lang="en-US" dirty="0"/>
          </a:p>
        </p:txBody>
      </p:sp>
      <p:sp>
        <p:nvSpPr>
          <p:cNvPr id="94" name="Text Placeholder 12">
            <a:extLst>
              <a:ext uri="{FF2B5EF4-FFF2-40B4-BE49-F238E27FC236}">
                <a16:creationId xmlns:a16="http://schemas.microsoft.com/office/drawing/2014/main" id="{6BDD965A-6A84-7042-98AA-3F3DEB403997}"/>
              </a:ext>
            </a:extLst>
          </p:cNvPr>
          <p:cNvSpPr>
            <a:spLocks noGrp="1"/>
          </p:cNvSpPr>
          <p:nvPr>
            <p:ph type="body" sz="quarter" idx="56" hasCustomPrompt="1"/>
          </p:nvPr>
        </p:nvSpPr>
        <p:spPr>
          <a:xfrm>
            <a:off x="9012939"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5" name="Picture Placeholder 8">
            <a:extLst>
              <a:ext uri="{FF2B5EF4-FFF2-40B4-BE49-F238E27FC236}">
                <a16:creationId xmlns:a16="http://schemas.microsoft.com/office/drawing/2014/main" id="{7B42BFA0-5CE4-1847-87E6-196EFFCF7AB9}"/>
              </a:ext>
            </a:extLst>
          </p:cNvPr>
          <p:cNvSpPr>
            <a:spLocks noGrp="1"/>
          </p:cNvSpPr>
          <p:nvPr>
            <p:ph type="pic" sz="quarter" idx="57"/>
          </p:nvPr>
        </p:nvSpPr>
        <p:spPr>
          <a:xfrm>
            <a:off x="9012939" y="4790224"/>
            <a:ext cx="1224657" cy="1152128"/>
          </a:xfrm>
          <a:solidFill>
            <a:schemeClr val="bg2"/>
          </a:solidFill>
        </p:spPr>
        <p:txBody>
          <a:bodyPr/>
          <a:lstStyle/>
          <a:p>
            <a:r>
              <a:rPr lang="en-US"/>
              <a:t>Click icon to add picture</a:t>
            </a:r>
            <a:endParaRPr lang="en-US" dirty="0"/>
          </a:p>
        </p:txBody>
      </p:sp>
      <p:sp>
        <p:nvSpPr>
          <p:cNvPr id="96" name="Text Placeholder 12">
            <a:extLst>
              <a:ext uri="{FF2B5EF4-FFF2-40B4-BE49-F238E27FC236}">
                <a16:creationId xmlns:a16="http://schemas.microsoft.com/office/drawing/2014/main" id="{FEC924B8-D6BA-A149-84F7-1B4FA99CEC3D}"/>
              </a:ext>
            </a:extLst>
          </p:cNvPr>
          <p:cNvSpPr>
            <a:spLocks noGrp="1"/>
          </p:cNvSpPr>
          <p:nvPr>
            <p:ph type="body" sz="quarter" idx="58" hasCustomPrompt="1"/>
          </p:nvPr>
        </p:nvSpPr>
        <p:spPr>
          <a:xfrm>
            <a:off x="10416480"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7" name="Picture Placeholder 8">
            <a:extLst>
              <a:ext uri="{FF2B5EF4-FFF2-40B4-BE49-F238E27FC236}">
                <a16:creationId xmlns:a16="http://schemas.microsoft.com/office/drawing/2014/main" id="{B57BAD7E-DAA7-6949-87C2-850149806667}"/>
              </a:ext>
            </a:extLst>
          </p:cNvPr>
          <p:cNvSpPr>
            <a:spLocks noGrp="1"/>
          </p:cNvSpPr>
          <p:nvPr>
            <p:ph type="pic" sz="quarter" idx="59"/>
          </p:nvPr>
        </p:nvSpPr>
        <p:spPr>
          <a:xfrm>
            <a:off x="10416480" y="972289"/>
            <a:ext cx="1224657" cy="1152128"/>
          </a:xfrm>
          <a:solidFill>
            <a:schemeClr val="bg2"/>
          </a:solidFill>
        </p:spPr>
        <p:txBody>
          <a:bodyPr/>
          <a:lstStyle/>
          <a:p>
            <a:r>
              <a:rPr lang="en-US"/>
              <a:t>Click icon to add picture</a:t>
            </a:r>
            <a:endParaRPr lang="en-US" dirty="0"/>
          </a:p>
        </p:txBody>
      </p:sp>
      <p:sp>
        <p:nvSpPr>
          <p:cNvPr id="98" name="Text Placeholder 12">
            <a:extLst>
              <a:ext uri="{FF2B5EF4-FFF2-40B4-BE49-F238E27FC236}">
                <a16:creationId xmlns:a16="http://schemas.microsoft.com/office/drawing/2014/main" id="{1B26F47C-7F50-3646-816E-8287244A931E}"/>
              </a:ext>
            </a:extLst>
          </p:cNvPr>
          <p:cNvSpPr>
            <a:spLocks noGrp="1"/>
          </p:cNvSpPr>
          <p:nvPr>
            <p:ph type="body" sz="quarter" idx="60" hasCustomPrompt="1"/>
          </p:nvPr>
        </p:nvSpPr>
        <p:spPr>
          <a:xfrm>
            <a:off x="10416480"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9" name="Picture Placeholder 8">
            <a:extLst>
              <a:ext uri="{FF2B5EF4-FFF2-40B4-BE49-F238E27FC236}">
                <a16:creationId xmlns:a16="http://schemas.microsoft.com/office/drawing/2014/main" id="{C2153297-79A0-6C48-ABD0-F830FF142A3B}"/>
              </a:ext>
            </a:extLst>
          </p:cNvPr>
          <p:cNvSpPr>
            <a:spLocks noGrp="1"/>
          </p:cNvSpPr>
          <p:nvPr>
            <p:ph type="pic" sz="quarter" idx="61"/>
          </p:nvPr>
        </p:nvSpPr>
        <p:spPr>
          <a:xfrm>
            <a:off x="10416480" y="2852936"/>
            <a:ext cx="1224657" cy="1152128"/>
          </a:xfrm>
          <a:solidFill>
            <a:schemeClr val="bg2"/>
          </a:solidFill>
        </p:spPr>
        <p:txBody>
          <a:bodyPr/>
          <a:lstStyle/>
          <a:p>
            <a:r>
              <a:rPr lang="en-US"/>
              <a:t>Click icon to add picture</a:t>
            </a:r>
            <a:endParaRPr lang="en-US" dirty="0"/>
          </a:p>
        </p:txBody>
      </p:sp>
      <p:sp>
        <p:nvSpPr>
          <p:cNvPr id="100" name="Text Placeholder 12">
            <a:extLst>
              <a:ext uri="{FF2B5EF4-FFF2-40B4-BE49-F238E27FC236}">
                <a16:creationId xmlns:a16="http://schemas.microsoft.com/office/drawing/2014/main" id="{99FBB044-8A68-D04F-B2B5-2630A13452E2}"/>
              </a:ext>
            </a:extLst>
          </p:cNvPr>
          <p:cNvSpPr>
            <a:spLocks noGrp="1"/>
          </p:cNvSpPr>
          <p:nvPr>
            <p:ph type="body" sz="quarter" idx="62" hasCustomPrompt="1"/>
          </p:nvPr>
        </p:nvSpPr>
        <p:spPr>
          <a:xfrm>
            <a:off x="10416480"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101" name="Picture Placeholder 8">
            <a:extLst>
              <a:ext uri="{FF2B5EF4-FFF2-40B4-BE49-F238E27FC236}">
                <a16:creationId xmlns:a16="http://schemas.microsoft.com/office/drawing/2014/main" id="{CB569B53-8DEC-CF4A-8EAC-A0F5CA4545A9}"/>
              </a:ext>
            </a:extLst>
          </p:cNvPr>
          <p:cNvSpPr>
            <a:spLocks noGrp="1"/>
          </p:cNvSpPr>
          <p:nvPr>
            <p:ph type="pic" sz="quarter" idx="63"/>
          </p:nvPr>
        </p:nvSpPr>
        <p:spPr>
          <a:xfrm>
            <a:off x="10416480" y="4790224"/>
            <a:ext cx="1224657" cy="1152128"/>
          </a:xfrm>
          <a:solidFill>
            <a:schemeClr val="bg2"/>
          </a:solidFill>
        </p:spPr>
        <p:txBody>
          <a:bodyPr/>
          <a:lstStyle/>
          <a:p>
            <a:r>
              <a:rPr lang="en-US"/>
              <a:t>Click icon to add picture</a:t>
            </a:r>
            <a:endParaRPr lang="en-US" dirty="0"/>
          </a:p>
        </p:txBody>
      </p:sp>
    </p:spTree>
    <p:extLst>
      <p:ext uri="{BB962C8B-B14F-4D97-AF65-F5344CB8AC3E}">
        <p14:creationId xmlns:p14="http://schemas.microsoft.com/office/powerpoint/2010/main" val="209886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9DD0-AB83-114E-99BC-04B167F0967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D700559-2166-C641-9F09-7E01BBA0C1C6}"/>
              </a:ext>
            </a:extLst>
          </p:cNvPr>
          <p:cNvSpPr>
            <a:spLocks noGrp="1"/>
          </p:cNvSpPr>
          <p:nvPr>
            <p:ph type="dt" sz="half" idx="10"/>
          </p:nvPr>
        </p:nvSpPr>
        <p:spPr/>
        <p:txBody>
          <a:bodyPr/>
          <a:lstStyle/>
          <a:p>
            <a:fld id="{81952F03-921D-A742-961B-A028B38E8141}" type="datetime4">
              <a:rPr lang="nl-NL" smtClean="0"/>
              <a:t>1 september 2025</a:t>
            </a:fld>
            <a:endParaRPr lang="en-US" dirty="0"/>
          </a:p>
        </p:txBody>
      </p:sp>
      <p:sp>
        <p:nvSpPr>
          <p:cNvPr id="4" name="Footer Placeholder 3">
            <a:extLst>
              <a:ext uri="{FF2B5EF4-FFF2-40B4-BE49-F238E27FC236}">
                <a16:creationId xmlns:a16="http://schemas.microsoft.com/office/drawing/2014/main" id="{60F78C86-B234-F847-B416-2169F3E0335C}"/>
              </a:ext>
            </a:extLst>
          </p:cNvPr>
          <p:cNvSpPr>
            <a:spLocks noGrp="1"/>
          </p:cNvSpPr>
          <p:nvPr>
            <p:ph type="ftr" sz="quarter" idx="11"/>
          </p:nvPr>
        </p:nvSpPr>
        <p:spPr/>
        <p:txBody>
          <a:bodyPr/>
          <a:lstStyle/>
          <a:p>
            <a:r>
              <a:rPr lang="nl-NL" noProof="0" dirty="0"/>
              <a:t>NAAM PRESENTATIE</a:t>
            </a:r>
          </a:p>
        </p:txBody>
      </p:sp>
      <p:sp>
        <p:nvSpPr>
          <p:cNvPr id="5" name="Slide Number Placeholder 4">
            <a:extLst>
              <a:ext uri="{FF2B5EF4-FFF2-40B4-BE49-F238E27FC236}">
                <a16:creationId xmlns:a16="http://schemas.microsoft.com/office/drawing/2014/main" id="{D61A0AB5-9681-9C41-A862-61F4B58A8C72}"/>
              </a:ext>
            </a:extLst>
          </p:cNvPr>
          <p:cNvSpPr>
            <a:spLocks noGrp="1"/>
          </p:cNvSpPr>
          <p:nvPr>
            <p:ph type="sldNum" sz="quarter" idx="12"/>
          </p:nvPr>
        </p:nvSpPr>
        <p:spPr/>
        <p:txBody>
          <a:bodyPr/>
          <a:lstStyle/>
          <a:p>
            <a:fld id="{EC1B0D69-B8A6-8744-9E7E-380CD2AD97F8}" type="slidenum">
              <a:rPr lang="nl-NL" noProof="0" smtClean="0"/>
              <a:t>‹nr.›</a:t>
            </a:fld>
            <a:endParaRPr lang="nl-NL" noProof="0" dirty="0"/>
          </a:p>
        </p:txBody>
      </p:sp>
      <p:sp>
        <p:nvSpPr>
          <p:cNvPr id="7" name="Content Placeholder 6">
            <a:extLst>
              <a:ext uri="{FF2B5EF4-FFF2-40B4-BE49-F238E27FC236}">
                <a16:creationId xmlns:a16="http://schemas.microsoft.com/office/drawing/2014/main" id="{8FC85662-769C-8A41-81FB-CB95F829A3C6}"/>
              </a:ext>
            </a:extLst>
          </p:cNvPr>
          <p:cNvSpPr>
            <a:spLocks noGrp="1"/>
          </p:cNvSpPr>
          <p:nvPr>
            <p:ph sz="quarter" idx="13"/>
          </p:nvPr>
        </p:nvSpPr>
        <p:spPr>
          <a:xfrm>
            <a:off x="550863" y="1989138"/>
            <a:ext cx="5040312" cy="4176712"/>
          </a:xfrm>
        </p:spPr>
        <p:txBody>
          <a:bodyPr/>
          <a:lstStyle/>
          <a:p>
            <a:pPr lvl="0"/>
            <a:r>
              <a:rPr lang="en-US"/>
              <a:t>Click to edit Master text styles</a:t>
            </a:r>
          </a:p>
        </p:txBody>
      </p:sp>
      <p:sp>
        <p:nvSpPr>
          <p:cNvPr id="8" name="Content Placeholder 6">
            <a:extLst>
              <a:ext uri="{FF2B5EF4-FFF2-40B4-BE49-F238E27FC236}">
                <a16:creationId xmlns:a16="http://schemas.microsoft.com/office/drawing/2014/main" id="{72C20C8F-385E-8948-9298-BE56D4DC4E1A}"/>
              </a:ext>
            </a:extLst>
          </p:cNvPr>
          <p:cNvSpPr>
            <a:spLocks noGrp="1"/>
          </p:cNvSpPr>
          <p:nvPr>
            <p:ph sz="quarter" idx="14"/>
          </p:nvPr>
        </p:nvSpPr>
        <p:spPr>
          <a:xfrm>
            <a:off x="6595202" y="1989138"/>
            <a:ext cx="5040312" cy="4176712"/>
          </a:xfrm>
        </p:spPr>
        <p:txBody>
          <a:bodyPr/>
          <a:lstStyle/>
          <a:p>
            <a:pPr lvl="0"/>
            <a:r>
              <a:rPr lang="en-US"/>
              <a:t>Click to edit Master text styles</a:t>
            </a:r>
          </a:p>
        </p:txBody>
      </p:sp>
    </p:spTree>
    <p:extLst>
      <p:ext uri="{BB962C8B-B14F-4D97-AF65-F5344CB8AC3E}">
        <p14:creationId xmlns:p14="http://schemas.microsoft.com/office/powerpoint/2010/main" val="2661057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lef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6600825" y="692150"/>
            <a:ext cx="5040313" cy="1314450"/>
          </a:xfrm>
        </p:spPr>
        <p:txBody>
          <a:bodyPr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592F9012-E1D2-4A4D-BAEB-24040D8D491C}"/>
              </a:ext>
            </a:extLst>
          </p:cNvPr>
          <p:cNvGrpSpPr/>
          <p:nvPr userDrawn="1"/>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grpSp>
      <p:sp>
        <p:nvSpPr>
          <p:cNvPr id="15" name="Text Placeholder 14">
            <a:extLst>
              <a:ext uri="{FF2B5EF4-FFF2-40B4-BE49-F238E27FC236}">
                <a16:creationId xmlns:a16="http://schemas.microsoft.com/office/drawing/2014/main" id="{6ACFE078-C496-3343-A578-AA6B40937CED}"/>
              </a:ext>
            </a:extLst>
          </p:cNvPr>
          <p:cNvSpPr>
            <a:spLocks noGrp="1"/>
          </p:cNvSpPr>
          <p:nvPr>
            <p:ph type="body" sz="quarter" idx="11"/>
          </p:nvPr>
        </p:nvSpPr>
        <p:spPr>
          <a:xfrm>
            <a:off x="6600825" y="2349500"/>
            <a:ext cx="5040313" cy="4103688"/>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DA5CD062-A46D-384E-BA58-5879B4619C27}"/>
              </a:ext>
            </a:extLst>
          </p:cNvPr>
          <p:cNvSpPr>
            <a:spLocks noGrp="1"/>
          </p:cNvSpPr>
          <p:nvPr>
            <p:ph sz="quarter" idx="12" hasCustomPrompt="1"/>
          </p:nvPr>
        </p:nvSpPr>
        <p:spPr>
          <a:xfrm>
            <a:off x="550862" y="692150"/>
            <a:ext cx="5040313" cy="5472000"/>
          </a:xfrm>
          <a:solidFill>
            <a:schemeClr val="bg2"/>
          </a:solidFill>
        </p:spPr>
        <p:txBody>
          <a:bodyPr/>
          <a:lstStyle/>
          <a:p>
            <a:pPr lvl="0"/>
            <a:r>
              <a:rPr lang="en-GB" dirty="0" err="1"/>
              <a:t>Grafiek</a:t>
            </a:r>
            <a:r>
              <a:rPr lang="en-GB" dirty="0"/>
              <a:t> , table, content</a:t>
            </a:r>
            <a:endParaRPr lang="en-US" dirty="0"/>
          </a:p>
        </p:txBody>
      </p:sp>
      <p:sp>
        <p:nvSpPr>
          <p:cNvPr id="3" name="Tijdelijke aanduiding voor datum 2">
            <a:extLst>
              <a:ext uri="{FF2B5EF4-FFF2-40B4-BE49-F238E27FC236}">
                <a16:creationId xmlns:a16="http://schemas.microsoft.com/office/drawing/2014/main" id="{42B467B4-77E9-A64E-8FB5-3AD82F3ECECB}"/>
              </a:ext>
            </a:extLst>
          </p:cNvPr>
          <p:cNvSpPr>
            <a:spLocks noGrp="1"/>
          </p:cNvSpPr>
          <p:nvPr>
            <p:ph type="dt" sz="half" idx="13"/>
          </p:nvPr>
        </p:nvSpPr>
        <p:spPr/>
        <p:txBody>
          <a:bodyPr/>
          <a:lstStyle/>
          <a:p>
            <a:fld id="{721DB29F-2BDE-BF40-A663-2A4F6A3F96AF}" type="datetime4">
              <a:rPr lang="nl-NL" smtClean="0"/>
              <a:t>1 september 2025</a:t>
            </a:fld>
            <a:endParaRPr lang="en-US" dirty="0"/>
          </a:p>
        </p:txBody>
      </p:sp>
      <p:sp>
        <p:nvSpPr>
          <p:cNvPr id="6" name="Tijdelijke aanduiding voor voettekst 5">
            <a:extLst>
              <a:ext uri="{FF2B5EF4-FFF2-40B4-BE49-F238E27FC236}">
                <a16:creationId xmlns:a16="http://schemas.microsoft.com/office/drawing/2014/main" id="{30CFF4FB-212D-2A4D-B81D-FADE2422FEBF}"/>
              </a:ext>
            </a:extLst>
          </p:cNvPr>
          <p:cNvSpPr>
            <a:spLocks noGrp="1"/>
          </p:cNvSpPr>
          <p:nvPr>
            <p:ph type="ftr" sz="quarter" idx="14"/>
          </p:nvPr>
        </p:nvSpPr>
        <p:spPr/>
        <p:txBody>
          <a:bodyPr/>
          <a:lstStyle/>
          <a:p>
            <a:r>
              <a:rPr lang="nl-NL" noProof="0" dirty="0"/>
              <a:t>NAAM PRESENTATIE</a:t>
            </a:r>
          </a:p>
        </p:txBody>
      </p:sp>
      <p:sp>
        <p:nvSpPr>
          <p:cNvPr id="7" name="Tijdelijke aanduiding voor dianummer 6">
            <a:extLst>
              <a:ext uri="{FF2B5EF4-FFF2-40B4-BE49-F238E27FC236}">
                <a16:creationId xmlns:a16="http://schemas.microsoft.com/office/drawing/2014/main" id="{DC682794-95ED-3F42-8997-4CCB5FCF5EAB}"/>
              </a:ext>
            </a:extLst>
          </p:cNvPr>
          <p:cNvSpPr>
            <a:spLocks noGrp="1"/>
          </p:cNvSpPr>
          <p:nvPr>
            <p:ph type="sldNum" sz="quarter" idx="15"/>
          </p:nvPr>
        </p:nvSpPr>
        <p:spPr/>
        <p:txBody>
          <a:bodyPr/>
          <a:lstStyle/>
          <a:p>
            <a:fld id="{EC1B0D69-B8A6-8744-9E7E-380CD2AD97F8}" type="slidenum">
              <a:rPr lang="nl-NL" noProof="0" smtClean="0"/>
              <a:pPr/>
              <a:t>‹nr.›</a:t>
            </a:fld>
            <a:endParaRPr lang="nl-NL" noProof="0" dirty="0"/>
          </a:p>
        </p:txBody>
      </p:sp>
    </p:spTree>
    <p:extLst>
      <p:ext uri="{BB962C8B-B14F-4D97-AF65-F5344CB8AC3E}">
        <p14:creationId xmlns:p14="http://schemas.microsoft.com/office/powerpoint/2010/main" val="355089304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botto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5CD062-A46D-384E-BA58-5879B4619C27}"/>
              </a:ext>
            </a:extLst>
          </p:cNvPr>
          <p:cNvSpPr>
            <a:spLocks noGrp="1"/>
          </p:cNvSpPr>
          <p:nvPr>
            <p:ph sz="quarter" idx="12" hasCustomPrompt="1"/>
          </p:nvPr>
        </p:nvSpPr>
        <p:spPr>
          <a:xfrm>
            <a:off x="550862" y="2349500"/>
            <a:ext cx="11090276" cy="3816000"/>
          </a:xfrm>
          <a:solidFill>
            <a:schemeClr val="bg2"/>
          </a:solidFill>
        </p:spPr>
        <p:txBody>
          <a:bodyPr/>
          <a:lstStyle/>
          <a:p>
            <a:pPr lvl="0"/>
            <a:r>
              <a:rPr lang="nl-NL" noProof="0" dirty="0"/>
              <a:t>Grafiek , </a:t>
            </a:r>
            <a:r>
              <a:rPr lang="nl-NL" noProof="0" dirty="0" err="1"/>
              <a:t>table</a:t>
            </a:r>
            <a:r>
              <a:rPr lang="nl-NL" noProof="0" dirty="0"/>
              <a:t>, content</a:t>
            </a:r>
          </a:p>
        </p:txBody>
      </p:sp>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3" y="692150"/>
            <a:ext cx="11090276" cy="1314450"/>
          </a:xfrm>
        </p:spPr>
        <p:txBody>
          <a:bodyPr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592F9012-E1D2-4A4D-BAEB-24040D8D491C}"/>
              </a:ext>
            </a:extLst>
          </p:cNvPr>
          <p:cNvGrpSpPr/>
          <p:nvPr userDrawn="1"/>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grpSp>
      <p:sp>
        <p:nvSpPr>
          <p:cNvPr id="3" name="Tijdelijke aanduiding voor datum 2">
            <a:extLst>
              <a:ext uri="{FF2B5EF4-FFF2-40B4-BE49-F238E27FC236}">
                <a16:creationId xmlns:a16="http://schemas.microsoft.com/office/drawing/2014/main" id="{EA130835-FF24-324C-AED1-AB491E2276A1}"/>
              </a:ext>
            </a:extLst>
          </p:cNvPr>
          <p:cNvSpPr>
            <a:spLocks noGrp="1"/>
          </p:cNvSpPr>
          <p:nvPr>
            <p:ph type="dt" sz="half" idx="13"/>
          </p:nvPr>
        </p:nvSpPr>
        <p:spPr/>
        <p:txBody>
          <a:bodyPr/>
          <a:lstStyle/>
          <a:p>
            <a:fld id="{63AC7553-1A53-9C42-925B-8EF3D5E8C661}" type="datetime4">
              <a:rPr lang="nl-NL" smtClean="0"/>
              <a:t>1 september 2025</a:t>
            </a:fld>
            <a:endParaRPr lang="en-US" dirty="0"/>
          </a:p>
        </p:txBody>
      </p:sp>
      <p:sp>
        <p:nvSpPr>
          <p:cNvPr id="6" name="Tijdelijke aanduiding voor voettekst 5">
            <a:extLst>
              <a:ext uri="{FF2B5EF4-FFF2-40B4-BE49-F238E27FC236}">
                <a16:creationId xmlns:a16="http://schemas.microsoft.com/office/drawing/2014/main" id="{E291CBFA-3265-D74E-9E5F-3250B16507A6}"/>
              </a:ext>
            </a:extLst>
          </p:cNvPr>
          <p:cNvSpPr>
            <a:spLocks noGrp="1"/>
          </p:cNvSpPr>
          <p:nvPr>
            <p:ph type="ftr" sz="quarter" idx="14"/>
          </p:nvPr>
        </p:nvSpPr>
        <p:spPr/>
        <p:txBody>
          <a:bodyPr/>
          <a:lstStyle/>
          <a:p>
            <a:r>
              <a:rPr lang="nl-NL" noProof="0" dirty="0"/>
              <a:t>NAAM PRESENTATIE</a:t>
            </a:r>
          </a:p>
        </p:txBody>
      </p:sp>
      <p:sp>
        <p:nvSpPr>
          <p:cNvPr id="7" name="Tijdelijke aanduiding voor dianummer 6">
            <a:extLst>
              <a:ext uri="{FF2B5EF4-FFF2-40B4-BE49-F238E27FC236}">
                <a16:creationId xmlns:a16="http://schemas.microsoft.com/office/drawing/2014/main" id="{E96E8AF7-39D7-1E4D-88D0-888C3B9682F5}"/>
              </a:ext>
            </a:extLst>
          </p:cNvPr>
          <p:cNvSpPr>
            <a:spLocks noGrp="1"/>
          </p:cNvSpPr>
          <p:nvPr>
            <p:ph type="sldNum" sz="quarter" idx="15"/>
          </p:nvPr>
        </p:nvSpPr>
        <p:spPr/>
        <p:txBody>
          <a:bodyPr/>
          <a:lstStyle/>
          <a:p>
            <a:fld id="{EC1B0D69-B8A6-8744-9E7E-380CD2AD97F8}" type="slidenum">
              <a:rPr lang="nl-NL" noProof="0" smtClean="0"/>
              <a:pPr/>
              <a:t>‹nr.›</a:t>
            </a:fld>
            <a:endParaRPr lang="nl-NL" noProof="0" dirty="0"/>
          </a:p>
        </p:txBody>
      </p:sp>
    </p:spTree>
    <p:extLst>
      <p:ext uri="{BB962C8B-B14F-4D97-AF65-F5344CB8AC3E}">
        <p14:creationId xmlns:p14="http://schemas.microsoft.com/office/powerpoint/2010/main" val="23172487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 ou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874B71D-7E90-DC47-ADA8-2E56B23E3E58}"/>
              </a:ext>
            </a:extLst>
          </p:cNvPr>
          <p:cNvGrpSpPr/>
          <p:nvPr userDrawn="1"/>
        </p:nvGrpSpPr>
        <p:grpSpPr>
          <a:xfrm>
            <a:off x="11496600" y="332656"/>
            <a:ext cx="407011" cy="348834"/>
            <a:chOff x="11496600" y="332656"/>
            <a:chExt cx="407011" cy="348834"/>
          </a:xfrm>
        </p:grpSpPr>
        <p:sp>
          <p:nvSpPr>
            <p:cNvPr id="16" name="Shape">
              <a:extLst>
                <a:ext uri="{FF2B5EF4-FFF2-40B4-BE49-F238E27FC236}">
                  <a16:creationId xmlns:a16="http://schemas.microsoft.com/office/drawing/2014/main" id="{11A046CB-86B2-344D-AF82-FACB1BA94968}"/>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alpha val="68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sp>
          <p:nvSpPr>
            <p:cNvPr id="17" name="Shape">
              <a:extLst>
                <a:ext uri="{FF2B5EF4-FFF2-40B4-BE49-F238E27FC236}">
                  <a16:creationId xmlns:a16="http://schemas.microsoft.com/office/drawing/2014/main" id="{018AB066-8A27-AF4A-B176-DE92C738F2E4}"/>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alpha val="68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sp>
          <p:nvSpPr>
            <p:cNvPr id="18" name="Shape">
              <a:extLst>
                <a:ext uri="{FF2B5EF4-FFF2-40B4-BE49-F238E27FC236}">
                  <a16:creationId xmlns:a16="http://schemas.microsoft.com/office/drawing/2014/main" id="{24725C09-C52E-E846-A4CA-4BECFCEF712D}"/>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alpha val="68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sp>
          <p:nvSpPr>
            <p:cNvPr id="19" name="Shape">
              <a:extLst>
                <a:ext uri="{FF2B5EF4-FFF2-40B4-BE49-F238E27FC236}">
                  <a16:creationId xmlns:a16="http://schemas.microsoft.com/office/drawing/2014/main" id="{4E461D7F-241A-1444-9F7B-12B0FE4C9B1D}"/>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3"/>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grpSp>
      <p:sp>
        <p:nvSpPr>
          <p:cNvPr id="9" name="Title 1">
            <a:extLst>
              <a:ext uri="{FF2B5EF4-FFF2-40B4-BE49-F238E27FC236}">
                <a16:creationId xmlns:a16="http://schemas.microsoft.com/office/drawing/2014/main" id="{913CDB32-C92A-4941-BFB9-C975562FCB00}"/>
              </a:ext>
            </a:extLst>
          </p:cNvPr>
          <p:cNvSpPr txBox="1">
            <a:spLocks/>
          </p:cNvSpPr>
          <p:nvPr userDrawn="1"/>
        </p:nvSpPr>
        <p:spPr>
          <a:xfrm>
            <a:off x="1063496" y="2862695"/>
            <a:ext cx="10162864" cy="13717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b="0" i="0" kern="1200">
                <a:solidFill>
                  <a:schemeClr val="bg1"/>
                </a:solidFill>
                <a:latin typeface="Avenir Roman" panose="02000503020000020003" pitchFamily="2" charset="0"/>
                <a:ea typeface="+mj-ea"/>
                <a:cs typeface="+mj-cs"/>
              </a:defRPr>
            </a:lvl1pPr>
          </a:lstStyle>
          <a:p>
            <a:endParaRPr lang="en-US" sz="11500" b="1" i="0" dirty="0">
              <a:latin typeface="Arial Black" panose="020B0604020202020204" pitchFamily="34" charset="0"/>
            </a:endParaRPr>
          </a:p>
        </p:txBody>
      </p:sp>
      <p:sp>
        <p:nvSpPr>
          <p:cNvPr id="10" name="Title 1">
            <a:extLst>
              <a:ext uri="{FF2B5EF4-FFF2-40B4-BE49-F238E27FC236}">
                <a16:creationId xmlns:a16="http://schemas.microsoft.com/office/drawing/2014/main" id="{AA0D0540-3E6E-0945-B120-276732767085}"/>
              </a:ext>
            </a:extLst>
          </p:cNvPr>
          <p:cNvSpPr txBox="1">
            <a:spLocks/>
          </p:cNvSpPr>
          <p:nvPr userDrawn="1"/>
        </p:nvSpPr>
        <p:spPr>
          <a:xfrm>
            <a:off x="1075036" y="4460272"/>
            <a:ext cx="10162864" cy="64807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b="0" i="0" kern="1200">
                <a:solidFill>
                  <a:schemeClr val="bg1"/>
                </a:solidFill>
                <a:latin typeface="Avenir Roman" panose="02000503020000020003" pitchFamily="2" charset="0"/>
                <a:ea typeface="+mj-ea"/>
                <a:cs typeface="+mj-cs"/>
              </a:defRPr>
            </a:lvl1pPr>
          </a:lstStyle>
          <a:p>
            <a:endParaRPr lang="en-US" sz="2500" b="0" i="0" dirty="0">
              <a:latin typeface="Arial" panose="020B0604020202020204" pitchFamily="34" charset="0"/>
            </a:endParaRPr>
          </a:p>
        </p:txBody>
      </p:sp>
      <p:sp>
        <p:nvSpPr>
          <p:cNvPr id="8" name="Text Placeholder 7">
            <a:extLst>
              <a:ext uri="{FF2B5EF4-FFF2-40B4-BE49-F238E27FC236}">
                <a16:creationId xmlns:a16="http://schemas.microsoft.com/office/drawing/2014/main" id="{C20CC193-7C60-E349-BC31-C15E811787A3}"/>
              </a:ext>
            </a:extLst>
          </p:cNvPr>
          <p:cNvSpPr>
            <a:spLocks noGrp="1"/>
          </p:cNvSpPr>
          <p:nvPr>
            <p:ph type="body" sz="quarter" idx="11"/>
          </p:nvPr>
        </p:nvSpPr>
        <p:spPr>
          <a:xfrm>
            <a:off x="529370" y="5732462"/>
            <a:ext cx="11090275" cy="720726"/>
          </a:xfrm>
        </p:spPr>
        <p:txBody>
          <a:bodyPr/>
          <a:lstStyle>
            <a:lvl1pPr algn="ctr">
              <a:defRPr b="1" i="0">
                <a:solidFill>
                  <a:schemeClr val="bg1"/>
                </a:solidFill>
                <a:latin typeface="Arial" panose="020B0604020202020204" pitchFamily="34" charset="0"/>
              </a:defRPr>
            </a:lvl1pPr>
            <a:lvl2pPr marL="6350" indent="0" algn="ctr">
              <a:buNone/>
              <a:tabLst/>
              <a:defRPr sz="1400">
                <a:solidFill>
                  <a:schemeClr val="bg1"/>
                </a:solidFill>
              </a:defRPr>
            </a:lvl2pPr>
            <a:lvl3pPr marL="6350" indent="0" algn="ctr">
              <a:buNone/>
              <a:tabLst/>
              <a:defRPr sz="1400">
                <a:solidFill>
                  <a:schemeClr val="bg1"/>
                </a:solidFill>
              </a:defRPr>
            </a:lvl3pPr>
            <a:lvl4pPr marL="6350" indent="0" algn="ctr">
              <a:buNone/>
              <a:tabLst/>
              <a:defRPr sz="1400">
                <a:solidFill>
                  <a:schemeClr val="bg1"/>
                </a:solidFill>
              </a:defRPr>
            </a:lvl4pPr>
            <a:lvl5pPr marL="6350" indent="0" algn="ctr">
              <a:buNone/>
              <a:tabLst/>
              <a:defRPr sz="1400">
                <a:solidFill>
                  <a:schemeClr val="bg1"/>
                </a:solidFill>
              </a:defRPr>
            </a:lvl5pPr>
          </a:lstStyle>
          <a:p>
            <a:pPr lvl="0"/>
            <a:r>
              <a:rPr lang="en-US"/>
              <a:t>Click to edit Master text styles</a:t>
            </a:r>
          </a:p>
        </p:txBody>
      </p:sp>
      <p:sp>
        <p:nvSpPr>
          <p:cNvPr id="11" name="Title 10">
            <a:extLst>
              <a:ext uri="{FF2B5EF4-FFF2-40B4-BE49-F238E27FC236}">
                <a16:creationId xmlns:a16="http://schemas.microsoft.com/office/drawing/2014/main" id="{40D08C5E-16C4-994E-A482-905047804535}"/>
              </a:ext>
            </a:extLst>
          </p:cNvPr>
          <p:cNvSpPr>
            <a:spLocks noGrp="1"/>
          </p:cNvSpPr>
          <p:nvPr>
            <p:ph type="title"/>
          </p:nvPr>
        </p:nvSpPr>
        <p:spPr>
          <a:xfrm>
            <a:off x="550863" y="1412776"/>
            <a:ext cx="11090275" cy="4034878"/>
          </a:xfrm>
        </p:spPr>
        <p:txBody>
          <a:bodyPr/>
          <a:lstStyle>
            <a:lvl1pPr algn="ctr">
              <a:defRPr b="1" i="0">
                <a:solidFill>
                  <a:schemeClr val="bg1"/>
                </a:solidFill>
                <a:latin typeface="Arial Black" panose="020B0604020202020204" pitchFamily="34" charset="0"/>
              </a:defRPr>
            </a:lvl1p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D4A55268-B5AB-8647-8B66-B3E837CE5FDA}"/>
              </a:ext>
            </a:extLst>
          </p:cNvPr>
          <p:cNvSpPr>
            <a:spLocks noGrp="1"/>
          </p:cNvSpPr>
          <p:nvPr>
            <p:ph type="body" sz="quarter" idx="12"/>
          </p:nvPr>
        </p:nvSpPr>
        <p:spPr>
          <a:xfrm>
            <a:off x="550863" y="476250"/>
            <a:ext cx="11090275" cy="720725"/>
          </a:xfrm>
        </p:spPr>
        <p:txBody>
          <a:bodyPr/>
          <a:lstStyle>
            <a:lvl1pPr algn="ctr">
              <a:defRPr>
                <a:solidFill>
                  <a:schemeClr val="bg1"/>
                </a:solidFill>
              </a:defRPr>
            </a:lvl1pPr>
            <a:lvl2pPr marL="6350" indent="0" algn="ctr">
              <a:buNone/>
              <a:tabLst/>
              <a:defRPr>
                <a:solidFill>
                  <a:schemeClr val="bg1"/>
                </a:solidFill>
              </a:defRPr>
            </a:lvl2pPr>
            <a:lvl3pPr marL="6350" indent="0" algn="ctr">
              <a:buNone/>
              <a:tabLst/>
              <a:defRPr>
                <a:solidFill>
                  <a:schemeClr val="bg1"/>
                </a:solidFill>
              </a:defRPr>
            </a:lvl3pPr>
            <a:lvl4pPr marL="6350" indent="0" algn="ctr">
              <a:buNone/>
              <a:tabLst/>
              <a:defRPr>
                <a:solidFill>
                  <a:schemeClr val="bg1"/>
                </a:solidFill>
              </a:defRPr>
            </a:lvl4pPr>
            <a:lvl5pPr marL="6350" indent="0" algn="ctr">
              <a:buNone/>
              <a:tabLst/>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11232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botto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5CD062-A46D-384E-BA58-5879B4619C27}"/>
              </a:ext>
            </a:extLst>
          </p:cNvPr>
          <p:cNvSpPr>
            <a:spLocks noGrp="1"/>
          </p:cNvSpPr>
          <p:nvPr>
            <p:ph sz="quarter" idx="12"/>
          </p:nvPr>
        </p:nvSpPr>
        <p:spPr>
          <a:xfrm>
            <a:off x="0" y="0"/>
            <a:ext cx="12192000" cy="6858000"/>
          </a:xfrm>
          <a:solidFill>
            <a:schemeClr val="bg2"/>
          </a:solidFill>
        </p:spPr>
        <p:txBody>
          <a:bodyPr/>
          <a:lstStyle/>
          <a:p>
            <a:pPr lvl="0"/>
            <a:r>
              <a:rPr lang="en-US"/>
              <a:t>Click to edit Master text styles</a:t>
            </a:r>
          </a:p>
        </p:txBody>
      </p:sp>
      <p:pic>
        <p:nvPicPr>
          <p:cNvPr id="6" name="Picture 5">
            <a:extLst>
              <a:ext uri="{FF2B5EF4-FFF2-40B4-BE49-F238E27FC236}">
                <a16:creationId xmlns:a16="http://schemas.microsoft.com/office/drawing/2014/main" id="{D91145C2-8668-BF4B-96D8-A87283B1BB59}"/>
              </a:ext>
            </a:extLst>
          </p:cNvPr>
          <p:cNvPicPr>
            <a:picLocks noChangeAspect="1"/>
          </p:cNvPicPr>
          <p:nvPr userDrawn="1"/>
        </p:nvPicPr>
        <p:blipFill>
          <a:blip r:embed="rId2"/>
          <a:stretch>
            <a:fillRect/>
          </a:stretch>
        </p:blipFill>
        <p:spPr>
          <a:xfrm>
            <a:off x="0" y="9449"/>
            <a:ext cx="12192000" cy="6839101"/>
          </a:xfrm>
          <a:prstGeom prst="rect">
            <a:avLst/>
          </a:prstGeom>
        </p:spPr>
      </p:pic>
    </p:spTree>
    <p:extLst>
      <p:ext uri="{BB962C8B-B14F-4D97-AF65-F5344CB8AC3E}">
        <p14:creationId xmlns:p14="http://schemas.microsoft.com/office/powerpoint/2010/main" val="23104727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_left_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6600825" y="692150"/>
            <a:ext cx="5040313" cy="1314450"/>
          </a:xfrm>
        </p:spPr>
        <p:txBody>
          <a:bodyPr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592F9012-E1D2-4A4D-BAEB-24040D8D491C}"/>
              </a:ext>
            </a:extLst>
          </p:cNvPr>
          <p:cNvGrpSpPr/>
          <p:nvPr userDrawn="1"/>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
        <p:nvSpPr>
          <p:cNvPr id="10" name="Picture Placeholder 9">
            <a:extLst>
              <a:ext uri="{FF2B5EF4-FFF2-40B4-BE49-F238E27FC236}">
                <a16:creationId xmlns:a16="http://schemas.microsoft.com/office/drawing/2014/main" id="{8A7874EF-FE7D-F04C-ABDF-E7C02DDBC0A5}"/>
              </a:ext>
            </a:extLst>
          </p:cNvPr>
          <p:cNvSpPr>
            <a:spLocks noGrp="1"/>
          </p:cNvSpPr>
          <p:nvPr>
            <p:ph type="pic" sz="quarter" idx="10"/>
          </p:nvPr>
        </p:nvSpPr>
        <p:spPr>
          <a:xfrm>
            <a:off x="0" y="0"/>
            <a:ext cx="6096000" cy="6858000"/>
          </a:xfrm>
          <a:solidFill>
            <a:schemeClr val="bg2"/>
          </a:solidFill>
          <a:ln>
            <a:noFill/>
          </a:ln>
        </p:spPr>
        <p:txBody>
          <a:bodyPr/>
          <a:lstStyle/>
          <a:p>
            <a:r>
              <a:rPr lang="en-US"/>
              <a:t>Click icon to add picture</a:t>
            </a:r>
          </a:p>
        </p:txBody>
      </p:sp>
      <p:sp>
        <p:nvSpPr>
          <p:cNvPr id="15" name="Text Placeholder 14">
            <a:extLst>
              <a:ext uri="{FF2B5EF4-FFF2-40B4-BE49-F238E27FC236}">
                <a16:creationId xmlns:a16="http://schemas.microsoft.com/office/drawing/2014/main" id="{6ACFE078-C496-3343-A578-AA6B40937CED}"/>
              </a:ext>
            </a:extLst>
          </p:cNvPr>
          <p:cNvSpPr>
            <a:spLocks noGrp="1"/>
          </p:cNvSpPr>
          <p:nvPr>
            <p:ph type="body" sz="quarter" idx="11"/>
          </p:nvPr>
        </p:nvSpPr>
        <p:spPr>
          <a:xfrm>
            <a:off x="6600825" y="2349500"/>
            <a:ext cx="5040313" cy="4103688"/>
          </a:xfrm>
        </p:spPr>
        <p:txBody>
          <a:bodyPr/>
          <a:lstStyle/>
          <a:p>
            <a:pPr lvl="0"/>
            <a:r>
              <a:rPr lang="en-US"/>
              <a:t>Click to edit Master text styles</a:t>
            </a:r>
          </a:p>
        </p:txBody>
      </p:sp>
      <p:sp>
        <p:nvSpPr>
          <p:cNvPr id="3" name="Tijdelijke aanduiding voor datum 2">
            <a:extLst>
              <a:ext uri="{FF2B5EF4-FFF2-40B4-BE49-F238E27FC236}">
                <a16:creationId xmlns:a16="http://schemas.microsoft.com/office/drawing/2014/main" id="{32EA9D2E-182E-EC4B-9BF7-CB26507DD590}"/>
              </a:ext>
            </a:extLst>
          </p:cNvPr>
          <p:cNvSpPr>
            <a:spLocks noGrp="1"/>
          </p:cNvSpPr>
          <p:nvPr>
            <p:ph type="dt" sz="half" idx="12"/>
          </p:nvPr>
        </p:nvSpPr>
        <p:spPr/>
        <p:txBody>
          <a:bodyPr/>
          <a:lstStyle/>
          <a:p>
            <a:fld id="{C2F9C46C-5723-CC43-9C75-D5037133D0C8}" type="datetime4">
              <a:rPr lang="nl-NL" smtClean="0"/>
              <a:t>1 september 2025</a:t>
            </a:fld>
            <a:endParaRPr lang="en-US" dirty="0"/>
          </a:p>
        </p:txBody>
      </p:sp>
      <p:sp>
        <p:nvSpPr>
          <p:cNvPr id="4" name="Tijdelijke aanduiding voor voettekst 3">
            <a:extLst>
              <a:ext uri="{FF2B5EF4-FFF2-40B4-BE49-F238E27FC236}">
                <a16:creationId xmlns:a16="http://schemas.microsoft.com/office/drawing/2014/main" id="{E928B1D3-F593-BA4C-8303-900D4E0FEF97}"/>
              </a:ext>
            </a:extLst>
          </p:cNvPr>
          <p:cNvSpPr>
            <a:spLocks noGrp="1"/>
          </p:cNvSpPr>
          <p:nvPr>
            <p:ph type="ftr" sz="quarter" idx="13"/>
          </p:nvPr>
        </p:nvSpPr>
        <p:spPr/>
        <p:txBody>
          <a:bodyPr/>
          <a:lstStyle/>
          <a:p>
            <a:r>
              <a:rPr lang="nl-NL" noProof="0" dirty="0"/>
              <a:t>NAAM PRESENTATIE</a:t>
            </a:r>
          </a:p>
        </p:txBody>
      </p:sp>
      <p:sp>
        <p:nvSpPr>
          <p:cNvPr id="6" name="Tijdelijke aanduiding voor dianummer 5">
            <a:extLst>
              <a:ext uri="{FF2B5EF4-FFF2-40B4-BE49-F238E27FC236}">
                <a16:creationId xmlns:a16="http://schemas.microsoft.com/office/drawing/2014/main" id="{FCD00B8C-4682-D04B-9F8F-84887ED23537}"/>
              </a:ext>
            </a:extLst>
          </p:cNvPr>
          <p:cNvSpPr>
            <a:spLocks noGrp="1"/>
          </p:cNvSpPr>
          <p:nvPr>
            <p:ph type="sldNum" sz="quarter" idx="14"/>
          </p:nvPr>
        </p:nvSpPr>
        <p:spPr/>
        <p:txBody>
          <a:bodyPr/>
          <a:lstStyle/>
          <a:p>
            <a:fld id="{EC1B0D69-B8A6-8744-9E7E-380CD2AD97F8}" type="slidenum">
              <a:rPr lang="nl-NL" noProof="0" smtClean="0"/>
              <a:pPr/>
              <a:t>‹nr.›</a:t>
            </a:fld>
            <a:endParaRPr lang="nl-NL" noProof="0" dirty="0"/>
          </a:p>
        </p:txBody>
      </p:sp>
    </p:spTree>
    <p:extLst>
      <p:ext uri="{BB962C8B-B14F-4D97-AF65-F5344CB8AC3E}">
        <p14:creationId xmlns:p14="http://schemas.microsoft.com/office/powerpoint/2010/main" val="414380809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_right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8" y="692150"/>
            <a:ext cx="5038758" cy="1314450"/>
          </a:xfrm>
        </p:spPr>
        <p:txBody>
          <a:bodyPr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6FC5071E-DEB1-5349-80F8-FD30600D1A4F}"/>
              </a:ext>
            </a:extLst>
          </p:cNvPr>
          <p:cNvGrpSpPr/>
          <p:nvPr userDrawn="1"/>
        </p:nvGrpSpPr>
        <p:grpSpPr>
          <a:xfrm>
            <a:off x="11496600" y="332656"/>
            <a:ext cx="407011" cy="348834"/>
            <a:chOff x="11496600" y="332656"/>
            <a:chExt cx="407011" cy="348834"/>
          </a:xfrm>
        </p:grpSpPr>
        <p:sp>
          <p:nvSpPr>
            <p:cNvPr id="9" name="Shape">
              <a:extLst>
                <a:ext uri="{FF2B5EF4-FFF2-40B4-BE49-F238E27FC236}">
                  <a16:creationId xmlns:a16="http://schemas.microsoft.com/office/drawing/2014/main" id="{2CE958C3-F4D3-E843-A6D4-76DFB2C4A023}"/>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0" name="Shape">
              <a:extLst>
                <a:ext uri="{FF2B5EF4-FFF2-40B4-BE49-F238E27FC236}">
                  <a16:creationId xmlns:a16="http://schemas.microsoft.com/office/drawing/2014/main" id="{50EE41ED-CA76-C74A-8CAC-C076B914ED93}"/>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1" name="Shape">
              <a:extLst>
                <a:ext uri="{FF2B5EF4-FFF2-40B4-BE49-F238E27FC236}">
                  <a16:creationId xmlns:a16="http://schemas.microsoft.com/office/drawing/2014/main" id="{F31FC9A2-F74A-1440-9A97-A7C3850470E9}"/>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
        <p:nvSpPr>
          <p:cNvPr id="7" name="Picture Placeholder 6">
            <a:extLst>
              <a:ext uri="{FF2B5EF4-FFF2-40B4-BE49-F238E27FC236}">
                <a16:creationId xmlns:a16="http://schemas.microsoft.com/office/drawing/2014/main" id="{99138128-17AB-854A-87C5-474124C4B4CA}"/>
              </a:ext>
            </a:extLst>
          </p:cNvPr>
          <p:cNvSpPr>
            <a:spLocks noGrp="1"/>
          </p:cNvSpPr>
          <p:nvPr>
            <p:ph type="pic" sz="quarter" idx="10"/>
          </p:nvPr>
        </p:nvSpPr>
        <p:spPr>
          <a:xfrm>
            <a:off x="6096000" y="0"/>
            <a:ext cx="6096000" cy="6858000"/>
          </a:xfrm>
          <a:solidFill>
            <a:schemeClr val="bg2"/>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3" y="2349500"/>
            <a:ext cx="5040312" cy="4103688"/>
          </a:xfrm>
        </p:spPr>
        <p:txBody>
          <a:bodyPr/>
          <a:lstStyle/>
          <a:p>
            <a:pPr lvl="0"/>
            <a:r>
              <a:rPr lang="en-US"/>
              <a:t>Click to edit Master text styles</a:t>
            </a:r>
          </a:p>
        </p:txBody>
      </p:sp>
      <p:sp>
        <p:nvSpPr>
          <p:cNvPr id="3" name="Tijdelijke aanduiding voor datum 2">
            <a:extLst>
              <a:ext uri="{FF2B5EF4-FFF2-40B4-BE49-F238E27FC236}">
                <a16:creationId xmlns:a16="http://schemas.microsoft.com/office/drawing/2014/main" id="{753B78A0-FC1E-0141-B817-97FE1F17C6EA}"/>
              </a:ext>
            </a:extLst>
          </p:cNvPr>
          <p:cNvSpPr>
            <a:spLocks noGrp="1"/>
          </p:cNvSpPr>
          <p:nvPr>
            <p:ph type="dt" sz="half" idx="12"/>
          </p:nvPr>
        </p:nvSpPr>
        <p:spPr/>
        <p:txBody>
          <a:bodyPr/>
          <a:lstStyle/>
          <a:p>
            <a:fld id="{7682049D-560B-8646-98EF-794D8133C957}" type="datetime4">
              <a:rPr lang="nl-NL" smtClean="0"/>
              <a:t>1 september 2025</a:t>
            </a:fld>
            <a:endParaRPr lang="en-US" dirty="0"/>
          </a:p>
        </p:txBody>
      </p:sp>
      <p:sp>
        <p:nvSpPr>
          <p:cNvPr id="4" name="Tijdelijke aanduiding voor voettekst 3">
            <a:extLst>
              <a:ext uri="{FF2B5EF4-FFF2-40B4-BE49-F238E27FC236}">
                <a16:creationId xmlns:a16="http://schemas.microsoft.com/office/drawing/2014/main" id="{8CE54B19-EE2B-4846-A5C8-74DE37E7ECE4}"/>
              </a:ext>
            </a:extLst>
          </p:cNvPr>
          <p:cNvSpPr>
            <a:spLocks noGrp="1"/>
          </p:cNvSpPr>
          <p:nvPr>
            <p:ph type="ftr" sz="quarter" idx="13"/>
          </p:nvPr>
        </p:nvSpPr>
        <p:spPr/>
        <p:txBody>
          <a:bodyPr/>
          <a:lstStyle/>
          <a:p>
            <a:r>
              <a:rPr lang="en-US" dirty="0"/>
              <a:t>NAAM PRESENTATIE</a:t>
            </a:r>
          </a:p>
        </p:txBody>
      </p:sp>
      <p:sp>
        <p:nvSpPr>
          <p:cNvPr id="6" name="Tijdelijke aanduiding voor dianummer 5">
            <a:extLst>
              <a:ext uri="{FF2B5EF4-FFF2-40B4-BE49-F238E27FC236}">
                <a16:creationId xmlns:a16="http://schemas.microsoft.com/office/drawing/2014/main" id="{41590203-F9A0-5549-A201-0A9C895BAB5A}"/>
              </a:ext>
            </a:extLst>
          </p:cNvPr>
          <p:cNvSpPr>
            <a:spLocks noGrp="1"/>
          </p:cNvSpPr>
          <p:nvPr>
            <p:ph type="sldNum" sz="quarter" idx="14"/>
          </p:nvPr>
        </p:nvSpPr>
        <p:spPr/>
        <p:txBody>
          <a:bodyPr/>
          <a:lstStyle/>
          <a:p>
            <a:fld id="{EC1B0D69-B8A6-8744-9E7E-380CD2AD97F8}" type="slidenum">
              <a:rPr lang="nl-NL" noProof="0" smtClean="0"/>
              <a:pPr/>
              <a:t>‹nr.›</a:t>
            </a:fld>
            <a:endParaRPr lang="nl-NL" noProof="0" dirty="0"/>
          </a:p>
        </p:txBody>
      </p:sp>
    </p:spTree>
    <p:extLst>
      <p:ext uri="{BB962C8B-B14F-4D97-AF65-F5344CB8AC3E}">
        <p14:creationId xmlns:p14="http://schemas.microsoft.com/office/powerpoint/2010/main" val="1751946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_collage_right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3" y="692150"/>
            <a:ext cx="5033504" cy="1314450"/>
          </a:xfrm>
        </p:spPr>
        <p:txBody>
          <a:bodyPr anchor="t"/>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4DDF8DD8-B4BE-884D-9348-A13EF7B82518}"/>
              </a:ext>
            </a:extLst>
          </p:cNvPr>
          <p:cNvSpPr>
            <a:spLocks noGrp="1"/>
          </p:cNvSpPr>
          <p:nvPr>
            <p:ph type="pic" sz="quarter" idx="10"/>
          </p:nvPr>
        </p:nvSpPr>
        <p:spPr>
          <a:xfrm>
            <a:off x="6096000" y="908720"/>
            <a:ext cx="5545138" cy="2520280"/>
          </a:xfrm>
          <a:solidFill>
            <a:schemeClr val="bg2"/>
          </a:solidFill>
          <a:ln>
            <a:noFill/>
          </a:ln>
        </p:spPr>
        <p:txBody>
          <a:bodyPr/>
          <a:lstStyle/>
          <a:p>
            <a:r>
              <a:rPr lang="en-US"/>
              <a:t>Click icon to add picture</a:t>
            </a:r>
          </a:p>
        </p:txBody>
      </p:sp>
      <p:sp>
        <p:nvSpPr>
          <p:cNvPr id="13" name="Picture Placeholder 7">
            <a:extLst>
              <a:ext uri="{FF2B5EF4-FFF2-40B4-BE49-F238E27FC236}">
                <a16:creationId xmlns:a16="http://schemas.microsoft.com/office/drawing/2014/main" id="{907CF019-3479-9447-B7A3-3BB1574D729C}"/>
              </a:ext>
            </a:extLst>
          </p:cNvPr>
          <p:cNvSpPr>
            <a:spLocks noGrp="1"/>
          </p:cNvSpPr>
          <p:nvPr>
            <p:ph type="pic" sz="quarter" idx="11"/>
          </p:nvPr>
        </p:nvSpPr>
        <p:spPr>
          <a:xfrm>
            <a:off x="6096000" y="3501008"/>
            <a:ext cx="2736000" cy="2664000"/>
          </a:xfrm>
          <a:solidFill>
            <a:schemeClr val="bg2"/>
          </a:solidFill>
          <a:ln>
            <a:noFill/>
          </a:ln>
        </p:spPr>
        <p:txBody>
          <a:bodyPr/>
          <a:lstStyle/>
          <a:p>
            <a:r>
              <a:rPr lang="en-US"/>
              <a:t>Click icon to add picture</a:t>
            </a:r>
          </a:p>
        </p:txBody>
      </p:sp>
      <p:sp>
        <p:nvSpPr>
          <p:cNvPr id="14" name="Picture Placeholder 7">
            <a:extLst>
              <a:ext uri="{FF2B5EF4-FFF2-40B4-BE49-F238E27FC236}">
                <a16:creationId xmlns:a16="http://schemas.microsoft.com/office/drawing/2014/main" id="{6F3DD345-C10C-C149-9489-9D9A51AEECD0}"/>
              </a:ext>
            </a:extLst>
          </p:cNvPr>
          <p:cNvSpPr>
            <a:spLocks noGrp="1"/>
          </p:cNvSpPr>
          <p:nvPr>
            <p:ph type="pic" sz="quarter" idx="12"/>
          </p:nvPr>
        </p:nvSpPr>
        <p:spPr>
          <a:xfrm>
            <a:off x="8908943" y="3501008"/>
            <a:ext cx="2736304" cy="2664000"/>
          </a:xfrm>
          <a:solidFill>
            <a:schemeClr val="bg2"/>
          </a:solidFill>
          <a:ln>
            <a:noFill/>
          </a:ln>
        </p:spPr>
        <p:txBody>
          <a:bodyPr/>
          <a:lstStyle/>
          <a:p>
            <a:r>
              <a:rPr lang="en-US"/>
              <a:t>Click icon to add picture</a:t>
            </a:r>
          </a:p>
        </p:txBody>
      </p:sp>
      <p:sp>
        <p:nvSpPr>
          <p:cNvPr id="16" name="Text Placeholder 15">
            <a:extLst>
              <a:ext uri="{FF2B5EF4-FFF2-40B4-BE49-F238E27FC236}">
                <a16:creationId xmlns:a16="http://schemas.microsoft.com/office/drawing/2014/main" id="{547322C9-DDCC-2147-8AFD-E3A0DC5404FE}"/>
              </a:ext>
            </a:extLst>
          </p:cNvPr>
          <p:cNvSpPr>
            <a:spLocks noGrp="1"/>
          </p:cNvSpPr>
          <p:nvPr>
            <p:ph type="body" sz="quarter" idx="13"/>
          </p:nvPr>
        </p:nvSpPr>
        <p:spPr>
          <a:xfrm>
            <a:off x="550863" y="2349500"/>
            <a:ext cx="5040312" cy="4103688"/>
          </a:xfrm>
        </p:spPr>
        <p:txBody>
          <a:bodyPr/>
          <a:lstStyle/>
          <a:p>
            <a:pPr lvl="0"/>
            <a:r>
              <a:rPr lang="en-US"/>
              <a:t>Click to edit Master text styles</a:t>
            </a:r>
          </a:p>
        </p:txBody>
      </p:sp>
      <p:sp>
        <p:nvSpPr>
          <p:cNvPr id="3" name="Tijdelijke aanduiding voor datum 2">
            <a:extLst>
              <a:ext uri="{FF2B5EF4-FFF2-40B4-BE49-F238E27FC236}">
                <a16:creationId xmlns:a16="http://schemas.microsoft.com/office/drawing/2014/main" id="{23743E62-9109-A44A-99B2-C4E637F5CC7F}"/>
              </a:ext>
            </a:extLst>
          </p:cNvPr>
          <p:cNvSpPr>
            <a:spLocks noGrp="1"/>
          </p:cNvSpPr>
          <p:nvPr>
            <p:ph type="dt" sz="half" idx="14"/>
          </p:nvPr>
        </p:nvSpPr>
        <p:spPr/>
        <p:txBody>
          <a:bodyPr/>
          <a:lstStyle/>
          <a:p>
            <a:fld id="{68F34C36-C91D-A741-B58A-291F165BA1AF}" type="datetime4">
              <a:rPr lang="nl-NL" smtClean="0"/>
              <a:t>1 september 2025</a:t>
            </a:fld>
            <a:endParaRPr lang="en-US" dirty="0"/>
          </a:p>
        </p:txBody>
      </p:sp>
      <p:sp>
        <p:nvSpPr>
          <p:cNvPr id="4" name="Tijdelijke aanduiding voor voettekst 3">
            <a:extLst>
              <a:ext uri="{FF2B5EF4-FFF2-40B4-BE49-F238E27FC236}">
                <a16:creationId xmlns:a16="http://schemas.microsoft.com/office/drawing/2014/main" id="{497F21C7-50D3-CD45-88ED-579D6E082AC6}"/>
              </a:ext>
            </a:extLst>
          </p:cNvPr>
          <p:cNvSpPr>
            <a:spLocks noGrp="1"/>
          </p:cNvSpPr>
          <p:nvPr>
            <p:ph type="ftr" sz="quarter" idx="15"/>
          </p:nvPr>
        </p:nvSpPr>
        <p:spPr/>
        <p:txBody>
          <a:bodyPr/>
          <a:lstStyle/>
          <a:p>
            <a:r>
              <a:rPr lang="nl-NL" noProof="0" dirty="0"/>
              <a:t>NAAM PRESENTATIE</a:t>
            </a:r>
          </a:p>
        </p:txBody>
      </p:sp>
      <p:sp>
        <p:nvSpPr>
          <p:cNvPr id="5" name="Tijdelijke aanduiding voor dianummer 4">
            <a:extLst>
              <a:ext uri="{FF2B5EF4-FFF2-40B4-BE49-F238E27FC236}">
                <a16:creationId xmlns:a16="http://schemas.microsoft.com/office/drawing/2014/main" id="{8EF93A16-95D0-E04A-A711-60716068B8A0}"/>
              </a:ext>
            </a:extLst>
          </p:cNvPr>
          <p:cNvSpPr>
            <a:spLocks noGrp="1"/>
          </p:cNvSpPr>
          <p:nvPr>
            <p:ph type="sldNum" sz="quarter" idx="16"/>
          </p:nvPr>
        </p:nvSpPr>
        <p:spPr/>
        <p:txBody>
          <a:bodyPr/>
          <a:lstStyle/>
          <a:p>
            <a:fld id="{EC1B0D69-B8A6-8744-9E7E-380CD2AD97F8}" type="slidenum">
              <a:rPr lang="nl-NL" noProof="0" smtClean="0"/>
              <a:pPr/>
              <a:t>‹nr.›</a:t>
            </a:fld>
            <a:endParaRPr lang="nl-NL" noProof="0" dirty="0"/>
          </a:p>
        </p:txBody>
      </p:sp>
    </p:spTree>
    <p:extLst>
      <p:ext uri="{BB962C8B-B14F-4D97-AF65-F5344CB8AC3E}">
        <p14:creationId xmlns:p14="http://schemas.microsoft.com/office/powerpoint/2010/main" val="362503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2" y="3123957"/>
            <a:ext cx="11090275" cy="2088232"/>
          </a:xfrm>
        </p:spPr>
        <p:txBody>
          <a:bodyPr anchor="t">
            <a:noAutofit/>
          </a:bodyPr>
          <a:lstStyle>
            <a:lvl1pPr>
              <a:lnSpc>
                <a:spcPct val="100000"/>
              </a:lnSpc>
              <a:defRPr>
                <a:solidFill>
                  <a:schemeClr val="bg1"/>
                </a:solidFill>
              </a:defRPr>
            </a:lvl1pPr>
          </a:lstStyle>
          <a:p>
            <a:r>
              <a:rPr lang="nl-NL" noProof="0" dirty="0"/>
              <a:t>Click </a:t>
            </a:r>
            <a:r>
              <a:rPr lang="nl-NL" noProof="0" dirty="0" err="1"/>
              <a:t>to</a:t>
            </a:r>
            <a:r>
              <a:rPr lang="nl-NL" noProof="0" dirty="0"/>
              <a:t> </a:t>
            </a:r>
            <a:r>
              <a:rPr lang="nl-NL" noProof="0" dirty="0" err="1"/>
              <a:t>edit</a:t>
            </a:r>
            <a:r>
              <a:rPr lang="nl-NL" noProof="0" dirty="0"/>
              <a:t> Master </a:t>
            </a:r>
            <a:br>
              <a:rPr lang="nl-NL" noProof="0" dirty="0"/>
            </a:br>
            <a:r>
              <a:rPr lang="nl-NL" noProof="0" dirty="0" err="1"/>
              <a:t>title</a:t>
            </a:r>
            <a:r>
              <a:rPr lang="nl-NL" noProof="0" dirty="0"/>
              <a:t> </a:t>
            </a:r>
            <a:r>
              <a:rPr lang="nl-NL" noProof="0" dirty="0" err="1"/>
              <a:t>style</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2" y="2311874"/>
            <a:ext cx="839117" cy="935037"/>
          </a:xfrm>
        </p:spPr>
        <p:txBody>
          <a:bodyPr>
            <a:normAutofit/>
          </a:bodyPr>
          <a:lstStyle>
            <a:lvl1pPr>
              <a:defRPr sz="5500" b="1" i="0">
                <a:solidFill>
                  <a:schemeClr val="bg1"/>
                </a:solidFill>
                <a:latin typeface="Arial Black" panose="020B0604020202020204" pitchFamily="34" charset="0"/>
              </a:defRPr>
            </a:lvl1pPr>
          </a:lstStyle>
          <a:p>
            <a:pPr lvl="0"/>
            <a:r>
              <a:rPr lang="nl-NL" noProof="0" dirty="0"/>
              <a:t>#.</a:t>
            </a:r>
          </a:p>
        </p:txBody>
      </p:sp>
      <p:grpSp>
        <p:nvGrpSpPr>
          <p:cNvPr id="3" name="Group 2">
            <a:extLst>
              <a:ext uri="{FF2B5EF4-FFF2-40B4-BE49-F238E27FC236}">
                <a16:creationId xmlns:a16="http://schemas.microsoft.com/office/drawing/2014/main" id="{421407A2-ACB2-1A4B-A926-592ED553CA80}"/>
              </a:ext>
            </a:extLst>
          </p:cNvPr>
          <p:cNvGrpSpPr/>
          <p:nvPr userDrawn="1"/>
        </p:nvGrpSpPr>
        <p:grpSpPr>
          <a:xfrm>
            <a:off x="11496599" y="332656"/>
            <a:ext cx="407012" cy="348834"/>
            <a:chOff x="11496599" y="332656"/>
            <a:chExt cx="407012" cy="348834"/>
          </a:xfrm>
        </p:grpSpPr>
        <p:sp>
          <p:nvSpPr>
            <p:cNvPr id="10" name="Freeform 9">
              <a:extLst>
                <a:ext uri="{FF2B5EF4-FFF2-40B4-BE49-F238E27FC236}">
                  <a16:creationId xmlns:a16="http://schemas.microsoft.com/office/drawing/2014/main" id="{B02F11E3-5EA0-394F-95B0-271DC53A7ACE}"/>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rgbClr val="8AD0F7"/>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8" name="Shape">
              <a:extLst>
                <a:ext uri="{FF2B5EF4-FFF2-40B4-BE49-F238E27FC236}">
                  <a16:creationId xmlns:a16="http://schemas.microsoft.com/office/drawing/2014/main" id="{9CD90432-ABB1-434E-AFBF-C7B827606D72}"/>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Tree>
    <p:extLst>
      <p:ext uri="{BB962C8B-B14F-4D97-AF65-F5344CB8AC3E}">
        <p14:creationId xmlns:p14="http://schemas.microsoft.com/office/powerpoint/2010/main" val="357891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pter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2" y="3123957"/>
            <a:ext cx="11090275" cy="2088232"/>
          </a:xfrm>
        </p:spPr>
        <p:txBody>
          <a:bodyPr anchor="t">
            <a:noAutofit/>
          </a:bodyPr>
          <a:lstStyle>
            <a:lvl1pPr>
              <a:lnSpc>
                <a:spcPct val="100000"/>
              </a:lnSpc>
              <a:defRPr>
                <a:solidFill>
                  <a:schemeClr val="bg1"/>
                </a:solidFill>
              </a:defRPr>
            </a:lvl1pPr>
          </a:lstStyle>
          <a:p>
            <a:r>
              <a:rPr lang="nl-NL" dirty="0"/>
              <a:t>Klik om stijl te bewerken</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2" y="2311874"/>
            <a:ext cx="839117" cy="935037"/>
          </a:xfrm>
        </p:spPr>
        <p:txBody>
          <a:bodyPr>
            <a:normAutofit/>
          </a:bodyPr>
          <a:lstStyle>
            <a:lvl1pPr>
              <a:defRPr sz="5500" b="1" i="0">
                <a:solidFill>
                  <a:schemeClr val="bg1"/>
                </a:solidFill>
                <a:latin typeface="Arial Black" panose="020B0604020202020204" pitchFamily="34" charset="0"/>
              </a:defRPr>
            </a:lvl1pPr>
          </a:lstStyle>
          <a:p>
            <a:pPr lvl="0"/>
            <a:r>
              <a:rPr lang="nl-NL" noProof="0" dirty="0"/>
              <a:t>#.</a:t>
            </a:r>
          </a:p>
        </p:txBody>
      </p:sp>
      <p:grpSp>
        <p:nvGrpSpPr>
          <p:cNvPr id="3" name="Group 2">
            <a:extLst>
              <a:ext uri="{FF2B5EF4-FFF2-40B4-BE49-F238E27FC236}">
                <a16:creationId xmlns:a16="http://schemas.microsoft.com/office/drawing/2014/main" id="{421407A2-ACB2-1A4B-A926-592ED553CA80}"/>
              </a:ext>
            </a:extLst>
          </p:cNvPr>
          <p:cNvGrpSpPr/>
          <p:nvPr userDrawn="1"/>
        </p:nvGrpSpPr>
        <p:grpSpPr>
          <a:xfrm>
            <a:off x="11496599" y="332656"/>
            <a:ext cx="407012" cy="348834"/>
            <a:chOff x="11496599" y="332656"/>
            <a:chExt cx="407012" cy="348834"/>
          </a:xfrm>
        </p:grpSpPr>
        <p:sp>
          <p:nvSpPr>
            <p:cNvPr id="10" name="Freeform 9">
              <a:extLst>
                <a:ext uri="{FF2B5EF4-FFF2-40B4-BE49-F238E27FC236}">
                  <a16:creationId xmlns:a16="http://schemas.microsoft.com/office/drawing/2014/main" id="{B02F11E3-5EA0-394F-95B0-271DC53A7ACE}"/>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rgbClr val="8AD0F7"/>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8" name="Shape">
              <a:extLst>
                <a:ext uri="{FF2B5EF4-FFF2-40B4-BE49-F238E27FC236}">
                  <a16:creationId xmlns:a16="http://schemas.microsoft.com/office/drawing/2014/main" id="{9CD90432-ABB1-434E-AFBF-C7B827606D72}"/>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Tree>
    <p:extLst>
      <p:ext uri="{BB962C8B-B14F-4D97-AF65-F5344CB8AC3E}">
        <p14:creationId xmlns:p14="http://schemas.microsoft.com/office/powerpoint/2010/main" val="323109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2" y="3123957"/>
            <a:ext cx="11090275" cy="2088232"/>
          </a:xfrm>
        </p:spPr>
        <p:txBody>
          <a:bodyPr anchor="t">
            <a:noAutofit/>
          </a:bodyPr>
          <a:lstStyle>
            <a:lvl1pPr>
              <a:lnSpc>
                <a:spcPct val="100000"/>
              </a:lnSpc>
              <a:defRPr>
                <a:solidFill>
                  <a:schemeClr val="accent1"/>
                </a:solidFill>
              </a:defRPr>
            </a:lvl1pPr>
          </a:lstStyle>
          <a:p>
            <a:r>
              <a:rPr lang="nl-NL" noProof="0" dirty="0"/>
              <a:t>Click </a:t>
            </a:r>
            <a:r>
              <a:rPr lang="nl-NL" noProof="0" dirty="0" err="1"/>
              <a:t>to</a:t>
            </a:r>
            <a:r>
              <a:rPr lang="nl-NL" noProof="0" dirty="0"/>
              <a:t> </a:t>
            </a:r>
            <a:r>
              <a:rPr lang="nl-NL" noProof="0" dirty="0" err="1"/>
              <a:t>edit</a:t>
            </a:r>
            <a:r>
              <a:rPr lang="nl-NL" noProof="0" dirty="0"/>
              <a:t> Master </a:t>
            </a:r>
            <a:br>
              <a:rPr lang="nl-NL" noProof="0" dirty="0"/>
            </a:br>
            <a:r>
              <a:rPr lang="nl-NL" noProof="0" dirty="0" err="1"/>
              <a:t>title</a:t>
            </a:r>
            <a:r>
              <a:rPr lang="nl-NL" noProof="0" dirty="0"/>
              <a:t> </a:t>
            </a:r>
            <a:r>
              <a:rPr lang="nl-NL" noProof="0" dirty="0" err="1"/>
              <a:t>style</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2" y="2311874"/>
            <a:ext cx="839117" cy="935037"/>
          </a:xfrm>
        </p:spPr>
        <p:txBody>
          <a:bodyPr>
            <a:normAutofit/>
          </a:bodyPr>
          <a:lstStyle>
            <a:lvl1pPr>
              <a:defRPr sz="5500" b="1" i="0">
                <a:solidFill>
                  <a:schemeClr val="accent1"/>
                </a:solidFill>
                <a:latin typeface="Arial Black" panose="020B0604020202020204" pitchFamily="34" charset="0"/>
              </a:defRPr>
            </a:lvl1pPr>
          </a:lstStyle>
          <a:p>
            <a:pPr lvl="0"/>
            <a:r>
              <a:rPr lang="nl-NL" noProof="0" dirty="0"/>
              <a:t>#.</a:t>
            </a:r>
          </a:p>
        </p:txBody>
      </p:sp>
    </p:spTree>
    <p:extLst>
      <p:ext uri="{BB962C8B-B14F-4D97-AF65-F5344CB8AC3E}">
        <p14:creationId xmlns:p14="http://schemas.microsoft.com/office/powerpoint/2010/main" val="396069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pic coll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2" y="3123957"/>
            <a:ext cx="5040313" cy="2088232"/>
          </a:xfrm>
        </p:spPr>
        <p:txBody>
          <a:bodyPr anchor="t">
            <a:noAutofit/>
          </a:bodyPr>
          <a:lstStyle>
            <a:lvl1pPr>
              <a:lnSpc>
                <a:spcPct val="100000"/>
              </a:lnSpc>
              <a:defRPr>
                <a:solidFill>
                  <a:schemeClr val="bg1"/>
                </a:solidFill>
              </a:defRPr>
            </a:lvl1pPr>
          </a:lstStyle>
          <a:p>
            <a:r>
              <a:rPr lang="nl-NL" noProof="0" dirty="0"/>
              <a:t>Click </a:t>
            </a:r>
            <a:r>
              <a:rPr lang="nl-NL" noProof="0" dirty="0" err="1"/>
              <a:t>to</a:t>
            </a:r>
            <a:r>
              <a:rPr lang="nl-NL" noProof="0" dirty="0"/>
              <a:t> </a:t>
            </a:r>
            <a:r>
              <a:rPr lang="nl-NL" noProof="0" dirty="0" err="1"/>
              <a:t>edit</a:t>
            </a:r>
            <a:r>
              <a:rPr lang="nl-NL" noProof="0" dirty="0"/>
              <a:t> Master </a:t>
            </a:r>
            <a:br>
              <a:rPr lang="nl-NL" noProof="0" dirty="0"/>
            </a:br>
            <a:r>
              <a:rPr lang="nl-NL" noProof="0" dirty="0" err="1"/>
              <a:t>title</a:t>
            </a:r>
            <a:r>
              <a:rPr lang="nl-NL" noProof="0" dirty="0"/>
              <a:t> </a:t>
            </a:r>
            <a:r>
              <a:rPr lang="nl-NL" noProof="0" dirty="0" err="1"/>
              <a:t>style</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2" y="2311874"/>
            <a:ext cx="839117" cy="935037"/>
          </a:xfrm>
        </p:spPr>
        <p:txBody>
          <a:bodyPr>
            <a:normAutofit/>
          </a:bodyPr>
          <a:lstStyle>
            <a:lvl1pPr>
              <a:defRPr sz="5500" b="1" i="0">
                <a:solidFill>
                  <a:schemeClr val="bg1"/>
                </a:solidFill>
                <a:latin typeface="Arial Black" panose="020B0604020202020204" pitchFamily="34" charset="0"/>
              </a:defRPr>
            </a:lvl1pPr>
          </a:lstStyle>
          <a:p>
            <a:pPr lvl="0"/>
            <a:r>
              <a:rPr lang="en-US" dirty="0"/>
              <a:t>#.</a:t>
            </a:r>
          </a:p>
        </p:txBody>
      </p:sp>
      <p:grpSp>
        <p:nvGrpSpPr>
          <p:cNvPr id="3" name="Group 2">
            <a:extLst>
              <a:ext uri="{FF2B5EF4-FFF2-40B4-BE49-F238E27FC236}">
                <a16:creationId xmlns:a16="http://schemas.microsoft.com/office/drawing/2014/main" id="{421407A2-ACB2-1A4B-A926-592ED553CA80}"/>
              </a:ext>
            </a:extLst>
          </p:cNvPr>
          <p:cNvGrpSpPr/>
          <p:nvPr userDrawn="1"/>
        </p:nvGrpSpPr>
        <p:grpSpPr>
          <a:xfrm>
            <a:off x="11496599" y="332656"/>
            <a:ext cx="407012" cy="348834"/>
            <a:chOff x="11496599" y="332656"/>
            <a:chExt cx="407012" cy="348834"/>
          </a:xfrm>
        </p:grpSpPr>
        <p:sp>
          <p:nvSpPr>
            <p:cNvPr id="10" name="Freeform 9">
              <a:extLst>
                <a:ext uri="{FF2B5EF4-FFF2-40B4-BE49-F238E27FC236}">
                  <a16:creationId xmlns:a16="http://schemas.microsoft.com/office/drawing/2014/main" id="{B02F11E3-5EA0-394F-95B0-271DC53A7ACE}"/>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rgbClr val="8AD0F7"/>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8" name="Shape">
              <a:extLst>
                <a:ext uri="{FF2B5EF4-FFF2-40B4-BE49-F238E27FC236}">
                  <a16:creationId xmlns:a16="http://schemas.microsoft.com/office/drawing/2014/main" id="{9CD90432-ABB1-434E-AFBF-C7B827606D72}"/>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
        <p:nvSpPr>
          <p:cNvPr id="7" name="Picture Placeholder 7">
            <a:extLst>
              <a:ext uri="{FF2B5EF4-FFF2-40B4-BE49-F238E27FC236}">
                <a16:creationId xmlns:a16="http://schemas.microsoft.com/office/drawing/2014/main" id="{FEBA7CC2-4113-2344-BA3C-70315F58D49F}"/>
              </a:ext>
            </a:extLst>
          </p:cNvPr>
          <p:cNvSpPr>
            <a:spLocks noGrp="1"/>
          </p:cNvSpPr>
          <p:nvPr>
            <p:ph type="pic" sz="quarter" idx="11"/>
          </p:nvPr>
        </p:nvSpPr>
        <p:spPr>
          <a:xfrm>
            <a:off x="6096000" y="908720"/>
            <a:ext cx="5545138" cy="2520280"/>
          </a:xfrm>
          <a:solidFill>
            <a:schemeClr val="bg2"/>
          </a:solidFill>
          <a:ln>
            <a:noFill/>
          </a:ln>
        </p:spPr>
        <p:txBody>
          <a:bodyPr/>
          <a:lstStyle/>
          <a:p>
            <a:r>
              <a:rPr lang="en-US"/>
              <a:t>Click icon to add picture</a:t>
            </a:r>
            <a:endParaRPr lang="en-US" dirty="0"/>
          </a:p>
        </p:txBody>
      </p:sp>
      <p:sp>
        <p:nvSpPr>
          <p:cNvPr id="8" name="Picture Placeholder 7">
            <a:extLst>
              <a:ext uri="{FF2B5EF4-FFF2-40B4-BE49-F238E27FC236}">
                <a16:creationId xmlns:a16="http://schemas.microsoft.com/office/drawing/2014/main" id="{3881DB74-0D71-9E45-A2DD-7583C6149F7E}"/>
              </a:ext>
            </a:extLst>
          </p:cNvPr>
          <p:cNvSpPr>
            <a:spLocks noGrp="1"/>
          </p:cNvSpPr>
          <p:nvPr>
            <p:ph type="pic" sz="quarter" idx="12"/>
          </p:nvPr>
        </p:nvSpPr>
        <p:spPr>
          <a:xfrm>
            <a:off x="6096000" y="3501008"/>
            <a:ext cx="2736304" cy="2952180"/>
          </a:xfrm>
          <a:solidFill>
            <a:schemeClr val="bg2"/>
          </a:solidFill>
          <a:ln>
            <a:noFill/>
          </a:ln>
        </p:spPr>
        <p:txBody>
          <a:bodyPr/>
          <a:lstStyle/>
          <a:p>
            <a:r>
              <a:rPr lang="en-US"/>
              <a:t>Click icon to add picture</a:t>
            </a:r>
            <a:endParaRPr lang="en-US" dirty="0"/>
          </a:p>
        </p:txBody>
      </p:sp>
      <p:sp>
        <p:nvSpPr>
          <p:cNvPr id="9" name="Picture Placeholder 7">
            <a:extLst>
              <a:ext uri="{FF2B5EF4-FFF2-40B4-BE49-F238E27FC236}">
                <a16:creationId xmlns:a16="http://schemas.microsoft.com/office/drawing/2014/main" id="{BA8BB002-1B3C-7343-BC59-2354CF8FE52A}"/>
              </a:ext>
            </a:extLst>
          </p:cNvPr>
          <p:cNvSpPr>
            <a:spLocks noGrp="1"/>
          </p:cNvSpPr>
          <p:nvPr>
            <p:ph type="pic" sz="quarter" idx="13"/>
          </p:nvPr>
        </p:nvSpPr>
        <p:spPr>
          <a:xfrm>
            <a:off x="8908943" y="3501008"/>
            <a:ext cx="2736304" cy="2952180"/>
          </a:xfrm>
          <a:solidFill>
            <a:schemeClr val="bg2"/>
          </a:solidFill>
          <a:ln>
            <a:noFill/>
          </a:ln>
        </p:spPr>
        <p:txBody>
          <a:bodyPr/>
          <a:lstStyle/>
          <a:p>
            <a:r>
              <a:rPr lang="en-US"/>
              <a:t>Click icon to add picture</a:t>
            </a:r>
            <a:endParaRPr lang="en-US" dirty="0"/>
          </a:p>
        </p:txBody>
      </p:sp>
    </p:spTree>
    <p:extLst>
      <p:ext uri="{BB962C8B-B14F-4D97-AF65-F5344CB8AC3E}">
        <p14:creationId xmlns:p14="http://schemas.microsoft.com/office/powerpoint/2010/main" val="26493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pic right text overlay">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3E00284-956A-7D4E-9EA2-7ECC8A7F469A}"/>
              </a:ext>
            </a:extLst>
          </p:cNvPr>
          <p:cNvSpPr/>
          <p:nvPr userDrawn="1"/>
        </p:nvSpPr>
        <p:spPr>
          <a:xfrm>
            <a:off x="0" y="2373"/>
            <a:ext cx="3431704" cy="6924973"/>
          </a:xfrm>
          <a:prstGeom prst="rect">
            <a:avLst/>
          </a:prstGeom>
          <a:solidFill>
            <a:schemeClr val="accent6">
              <a:lumMod val="20000"/>
              <a:lumOff val="80000"/>
            </a:schemeClr>
          </a:solidFill>
        </p:spPr>
        <p:txBody>
          <a:bodyPr wrap="square" rtlCol="0" anchor="ctr">
            <a:spAutoFit/>
          </a:bodyPr>
          <a:lstStyle/>
          <a:p>
            <a:pPr algn="l"/>
            <a:endParaRPr lang="nl-NL" sz="7400" dirty="0">
              <a:solidFill>
                <a:srgbClr val="000000"/>
              </a:solidFill>
              <a:latin typeface="Arial" panose="020B0604020202020204" pitchFamily="34" charset="0"/>
              <a:cs typeface="Arial" panose="020B0604020202020204" pitchFamily="34" charset="0"/>
            </a:endParaRPr>
          </a:p>
          <a:p>
            <a:pPr algn="l"/>
            <a:endParaRPr lang="nl-NL" sz="7400" dirty="0">
              <a:solidFill>
                <a:srgbClr val="000000"/>
              </a:solidFill>
              <a:latin typeface="Arial" panose="020B0604020202020204" pitchFamily="34" charset="0"/>
              <a:cs typeface="Arial" panose="020B0604020202020204" pitchFamily="34" charset="0"/>
            </a:endParaRPr>
          </a:p>
          <a:p>
            <a:pPr algn="l"/>
            <a:endParaRPr lang="nl-NL" sz="7400" dirty="0">
              <a:solidFill>
                <a:srgbClr val="000000"/>
              </a:solidFill>
              <a:latin typeface="Arial" panose="020B0604020202020204" pitchFamily="34" charset="0"/>
              <a:cs typeface="Arial" panose="020B0604020202020204" pitchFamily="34" charset="0"/>
            </a:endParaRPr>
          </a:p>
          <a:p>
            <a:pPr algn="l"/>
            <a:endParaRPr lang="nl-NL" sz="7400" dirty="0">
              <a:solidFill>
                <a:srgbClr val="000000"/>
              </a:solidFill>
              <a:latin typeface="Arial" panose="020B0604020202020204" pitchFamily="34" charset="0"/>
              <a:cs typeface="Arial" panose="020B0604020202020204" pitchFamily="34" charset="0"/>
            </a:endParaRPr>
          </a:p>
          <a:p>
            <a:pPr algn="l"/>
            <a:endParaRPr lang="nl-NL" sz="7400" dirty="0">
              <a:solidFill>
                <a:srgbClr val="000000"/>
              </a:solidFill>
              <a:latin typeface="Arial" panose="020B0604020202020204" pitchFamily="34" charset="0"/>
              <a:cs typeface="Arial" panose="020B0604020202020204" pitchFamily="34" charset="0"/>
            </a:endParaRPr>
          </a:p>
          <a:p>
            <a:pPr algn="l"/>
            <a:endParaRPr lang="nl-NL" sz="7400" dirty="0">
              <a:solidFill>
                <a:srgbClr val="000000"/>
              </a:solidFill>
              <a:latin typeface="Arial" panose="020B0604020202020204" pitchFamily="34" charset="0"/>
              <a:cs typeface="Arial" panose="020B0604020202020204" pitchFamily="34" charset="0"/>
            </a:endParaRPr>
          </a:p>
        </p:txBody>
      </p:sp>
      <p:sp>
        <p:nvSpPr>
          <p:cNvPr id="15" name="Picture Placeholder 13">
            <a:extLst>
              <a:ext uri="{FF2B5EF4-FFF2-40B4-BE49-F238E27FC236}">
                <a16:creationId xmlns:a16="http://schemas.microsoft.com/office/drawing/2014/main" id="{CD1E5101-6EA2-D545-9D42-5671336BABAF}"/>
              </a:ext>
            </a:extLst>
          </p:cNvPr>
          <p:cNvSpPr>
            <a:spLocks noGrp="1"/>
          </p:cNvSpPr>
          <p:nvPr>
            <p:ph type="pic" sz="quarter" idx="11"/>
          </p:nvPr>
        </p:nvSpPr>
        <p:spPr>
          <a:xfrm>
            <a:off x="3071813" y="0"/>
            <a:ext cx="9120187" cy="6858000"/>
          </a:xfrm>
          <a:solidFill>
            <a:schemeClr val="bg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4" y="692150"/>
            <a:ext cx="5040312" cy="1657350"/>
          </a:xfrm>
          <a:solidFill>
            <a:schemeClr val="bg1"/>
          </a:solidFill>
          <a:ln>
            <a:noFill/>
          </a:ln>
        </p:spPr>
        <p:txBody>
          <a:bodyPr lIns="360000" tIns="360000" rIns="540000"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6FC5071E-DEB1-5349-80F8-FD30600D1A4F}"/>
              </a:ext>
            </a:extLst>
          </p:cNvPr>
          <p:cNvGrpSpPr/>
          <p:nvPr userDrawn="1"/>
        </p:nvGrpSpPr>
        <p:grpSpPr>
          <a:xfrm>
            <a:off x="11496600" y="332656"/>
            <a:ext cx="407011" cy="348834"/>
            <a:chOff x="11496600" y="332656"/>
            <a:chExt cx="407011" cy="348834"/>
          </a:xfrm>
        </p:grpSpPr>
        <p:sp>
          <p:nvSpPr>
            <p:cNvPr id="9" name="Shape">
              <a:extLst>
                <a:ext uri="{FF2B5EF4-FFF2-40B4-BE49-F238E27FC236}">
                  <a16:creationId xmlns:a16="http://schemas.microsoft.com/office/drawing/2014/main" id="{2CE958C3-F4D3-E843-A6D4-76DFB2C4A023}"/>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0" name="Shape">
              <a:extLst>
                <a:ext uri="{FF2B5EF4-FFF2-40B4-BE49-F238E27FC236}">
                  <a16:creationId xmlns:a16="http://schemas.microsoft.com/office/drawing/2014/main" id="{50EE41ED-CA76-C74A-8CAC-C076B914ED93}"/>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1" name="Shape">
              <a:extLst>
                <a:ext uri="{FF2B5EF4-FFF2-40B4-BE49-F238E27FC236}">
                  <a16:creationId xmlns:a16="http://schemas.microsoft.com/office/drawing/2014/main" id="{F31FC9A2-F74A-1440-9A97-A7C3850470E9}"/>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
        <p:nvSpPr>
          <p:cNvPr id="8" name="Text Placeholder 7">
            <a:extLst>
              <a:ext uri="{FF2B5EF4-FFF2-40B4-BE49-F238E27FC236}">
                <a16:creationId xmlns:a16="http://schemas.microsoft.com/office/drawing/2014/main" id="{61B30FE6-4D08-154C-8C13-5744F67462C3}"/>
              </a:ext>
            </a:extLst>
          </p:cNvPr>
          <p:cNvSpPr>
            <a:spLocks noGrp="1"/>
          </p:cNvSpPr>
          <p:nvPr>
            <p:ph type="body" sz="quarter" idx="10"/>
          </p:nvPr>
        </p:nvSpPr>
        <p:spPr>
          <a:xfrm>
            <a:off x="550863" y="2349500"/>
            <a:ext cx="5040312" cy="3816350"/>
          </a:xfrm>
          <a:solidFill>
            <a:schemeClr val="bg1"/>
          </a:solidFill>
          <a:ln>
            <a:noFill/>
          </a:ln>
        </p:spPr>
        <p:txBody>
          <a:bodyPr lIns="360000" rIns="540000" bIns="360000"/>
          <a:lstStyle/>
          <a:p>
            <a:pPr lvl="0"/>
            <a:r>
              <a:rPr lang="en-US"/>
              <a:t>Click to edit Master text styles</a:t>
            </a:r>
          </a:p>
        </p:txBody>
      </p:sp>
      <p:sp>
        <p:nvSpPr>
          <p:cNvPr id="3" name="Tijdelijke aanduiding voor datum 2">
            <a:extLst>
              <a:ext uri="{FF2B5EF4-FFF2-40B4-BE49-F238E27FC236}">
                <a16:creationId xmlns:a16="http://schemas.microsoft.com/office/drawing/2014/main" id="{DEDB39B5-0DE9-3640-B010-3D7373BBCDF5}"/>
              </a:ext>
            </a:extLst>
          </p:cNvPr>
          <p:cNvSpPr>
            <a:spLocks noGrp="1"/>
          </p:cNvSpPr>
          <p:nvPr>
            <p:ph type="dt" sz="half" idx="12"/>
          </p:nvPr>
        </p:nvSpPr>
        <p:spPr/>
        <p:txBody>
          <a:bodyPr/>
          <a:lstStyle/>
          <a:p>
            <a:fld id="{64F381F3-31BE-4046-B7D5-C842D99C1877}" type="datetime4">
              <a:rPr lang="nl-NL" smtClean="0"/>
              <a:t>1 september 2025</a:t>
            </a:fld>
            <a:endParaRPr lang="en-US" dirty="0"/>
          </a:p>
        </p:txBody>
      </p:sp>
      <p:sp>
        <p:nvSpPr>
          <p:cNvPr id="4" name="Tijdelijke aanduiding voor voettekst 3">
            <a:extLst>
              <a:ext uri="{FF2B5EF4-FFF2-40B4-BE49-F238E27FC236}">
                <a16:creationId xmlns:a16="http://schemas.microsoft.com/office/drawing/2014/main" id="{1D4C00AF-4EC1-824D-97E4-3889C62A741A}"/>
              </a:ext>
            </a:extLst>
          </p:cNvPr>
          <p:cNvSpPr>
            <a:spLocks noGrp="1"/>
          </p:cNvSpPr>
          <p:nvPr>
            <p:ph type="ftr" sz="quarter" idx="13"/>
          </p:nvPr>
        </p:nvSpPr>
        <p:spPr/>
        <p:txBody>
          <a:bodyPr/>
          <a:lstStyle/>
          <a:p>
            <a:r>
              <a:rPr lang="nl-NL" noProof="0" dirty="0"/>
              <a:t>NAAM</a:t>
            </a:r>
            <a:r>
              <a:rPr lang="en-US" dirty="0"/>
              <a:t> PRESENTATIE</a:t>
            </a:r>
          </a:p>
        </p:txBody>
      </p:sp>
      <p:sp>
        <p:nvSpPr>
          <p:cNvPr id="6" name="Tijdelijke aanduiding voor dianummer 5">
            <a:extLst>
              <a:ext uri="{FF2B5EF4-FFF2-40B4-BE49-F238E27FC236}">
                <a16:creationId xmlns:a16="http://schemas.microsoft.com/office/drawing/2014/main" id="{A6E1C89B-F6D4-C040-AE19-B35CC7411317}"/>
              </a:ext>
            </a:extLst>
          </p:cNvPr>
          <p:cNvSpPr>
            <a:spLocks noGrp="1"/>
          </p:cNvSpPr>
          <p:nvPr>
            <p:ph type="sldNum" sz="quarter" idx="14"/>
          </p:nvPr>
        </p:nvSpPr>
        <p:spPr/>
        <p:txBody>
          <a:bodyPr/>
          <a:lstStyle/>
          <a:p>
            <a:fld id="{EC1B0D69-B8A6-8744-9E7E-380CD2AD97F8}" type="slidenum">
              <a:rPr lang="nl-NL" noProof="0" smtClean="0"/>
              <a:pPr/>
              <a:t>‹nr.›</a:t>
            </a:fld>
            <a:endParaRPr lang="nl-NL" noProof="0" dirty="0"/>
          </a:p>
        </p:txBody>
      </p:sp>
    </p:spTree>
    <p:extLst>
      <p:ext uri="{BB962C8B-B14F-4D97-AF65-F5344CB8AC3E}">
        <p14:creationId xmlns:p14="http://schemas.microsoft.com/office/powerpoint/2010/main" val="159068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442738-4922-0648-BDE8-35216C522155}"/>
              </a:ext>
            </a:extLst>
          </p:cNvPr>
          <p:cNvSpPr>
            <a:spLocks noGrp="1"/>
          </p:cNvSpPr>
          <p:nvPr>
            <p:ph type="title"/>
          </p:nvPr>
        </p:nvSpPr>
        <p:spPr>
          <a:xfrm>
            <a:off x="550863" y="476250"/>
            <a:ext cx="11090275" cy="1009651"/>
          </a:xfrm>
          <a:prstGeom prst="rect">
            <a:avLst/>
          </a:prstGeom>
        </p:spPr>
        <p:txBody>
          <a:bodyPr vert="horz" lIns="0" tIns="45720" rIns="91440" bIns="45720" rtlCol="0" anchor="ctr">
            <a:normAutofit/>
          </a:bodyPr>
          <a:lstStyle/>
          <a:p>
            <a:r>
              <a:rPr lang="nl-NL" dirty="0"/>
              <a:t>Klik om stijl te bewerken</a:t>
            </a:r>
            <a:endParaRPr lang="en-US" dirty="0"/>
          </a:p>
        </p:txBody>
      </p:sp>
      <p:sp>
        <p:nvSpPr>
          <p:cNvPr id="3" name="Text Placeholder 2">
            <a:extLst>
              <a:ext uri="{FF2B5EF4-FFF2-40B4-BE49-F238E27FC236}">
                <a16:creationId xmlns:a16="http://schemas.microsoft.com/office/drawing/2014/main" id="{E4974C5E-6F99-5E4E-8935-D507F12EC384}"/>
              </a:ext>
            </a:extLst>
          </p:cNvPr>
          <p:cNvSpPr>
            <a:spLocks noGrp="1"/>
          </p:cNvSpPr>
          <p:nvPr>
            <p:ph type="body" idx="1"/>
          </p:nvPr>
        </p:nvSpPr>
        <p:spPr>
          <a:xfrm>
            <a:off x="550863" y="1825625"/>
            <a:ext cx="11090275" cy="4351338"/>
          </a:xfrm>
          <a:prstGeom prst="rect">
            <a:avLst/>
          </a:prstGeom>
        </p:spPr>
        <p:txBody>
          <a:bodyPr vert="horz" lIns="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4" name="Date Placeholder 3">
            <a:extLst>
              <a:ext uri="{FF2B5EF4-FFF2-40B4-BE49-F238E27FC236}">
                <a16:creationId xmlns:a16="http://schemas.microsoft.com/office/drawing/2014/main" id="{09BCDAA8-9D7C-144B-86EC-3A98055988A9}"/>
              </a:ext>
            </a:extLst>
          </p:cNvPr>
          <p:cNvSpPr>
            <a:spLocks noGrp="1"/>
          </p:cNvSpPr>
          <p:nvPr>
            <p:ph type="dt" sz="half" idx="2"/>
          </p:nvPr>
        </p:nvSpPr>
        <p:spPr>
          <a:xfrm>
            <a:off x="479376" y="6356350"/>
            <a:ext cx="2814686" cy="365125"/>
          </a:xfrm>
          <a:prstGeom prst="rect">
            <a:avLst/>
          </a:prstGeom>
        </p:spPr>
        <p:txBody>
          <a:bodyPr vert="horz" lIns="91440" tIns="45720" rIns="91440" bIns="45720" rtlCol="0" anchor="ctr"/>
          <a:lstStyle>
            <a:lvl1pPr algn="l">
              <a:defRPr sz="1100" b="0" i="0">
                <a:solidFill>
                  <a:schemeClr val="tx1">
                    <a:tint val="75000"/>
                  </a:schemeClr>
                </a:solidFill>
                <a:latin typeface="Arial" panose="020B0604020202020204" pitchFamily="34" charset="0"/>
              </a:defRPr>
            </a:lvl1pPr>
          </a:lstStyle>
          <a:p>
            <a:fld id="{FA7E01F0-4D7D-EF43-B804-D4924E605778}" type="datetime4">
              <a:rPr lang="nl-NL" smtClean="0"/>
              <a:t>1 september 2025</a:t>
            </a:fld>
            <a:endParaRPr lang="en-US" dirty="0"/>
          </a:p>
        </p:txBody>
      </p:sp>
      <p:sp>
        <p:nvSpPr>
          <p:cNvPr id="5" name="Footer Placeholder 4">
            <a:extLst>
              <a:ext uri="{FF2B5EF4-FFF2-40B4-BE49-F238E27FC236}">
                <a16:creationId xmlns:a16="http://schemas.microsoft.com/office/drawing/2014/main" id="{4BE52E4E-3B4A-8A4D-8CF5-2FFAEAFA64D2}"/>
              </a:ext>
            </a:extLst>
          </p:cNvPr>
          <p:cNvSpPr>
            <a:spLocks noGrp="1"/>
          </p:cNvSpPr>
          <p:nvPr>
            <p:ph type="ftr" sz="quarter" idx="3"/>
          </p:nvPr>
        </p:nvSpPr>
        <p:spPr>
          <a:xfrm>
            <a:off x="6602400" y="6356350"/>
            <a:ext cx="4752000" cy="363600"/>
          </a:xfrm>
          <a:prstGeom prst="rect">
            <a:avLst/>
          </a:prstGeom>
        </p:spPr>
        <p:txBody>
          <a:bodyPr vert="horz" lIns="91440" tIns="45720" rIns="91440" bIns="45720" rtlCol="0" anchor="ctr"/>
          <a:lstStyle>
            <a:lvl1pPr algn="r">
              <a:defRPr sz="1100" b="0" i="0">
                <a:solidFill>
                  <a:schemeClr val="tx1">
                    <a:tint val="75000"/>
                  </a:schemeClr>
                </a:solidFill>
                <a:latin typeface="Arial" panose="020B0604020202020204" pitchFamily="34" charset="0"/>
              </a:defRPr>
            </a:lvl1pPr>
          </a:lstStyle>
          <a:p>
            <a:r>
              <a:rPr lang="nl-NL" noProof="0" dirty="0"/>
              <a:t>NAAM PRESENTATIE</a:t>
            </a:r>
          </a:p>
        </p:txBody>
      </p:sp>
      <p:sp>
        <p:nvSpPr>
          <p:cNvPr id="6" name="Slide Number Placeholder 5">
            <a:extLst>
              <a:ext uri="{FF2B5EF4-FFF2-40B4-BE49-F238E27FC236}">
                <a16:creationId xmlns:a16="http://schemas.microsoft.com/office/drawing/2014/main" id="{19801C2E-C291-CC4F-B519-367589415ABA}"/>
              </a:ext>
            </a:extLst>
          </p:cNvPr>
          <p:cNvSpPr>
            <a:spLocks noGrp="1"/>
          </p:cNvSpPr>
          <p:nvPr>
            <p:ph type="sldNum" sz="quarter" idx="4"/>
          </p:nvPr>
        </p:nvSpPr>
        <p:spPr>
          <a:xfrm>
            <a:off x="11641138" y="6356350"/>
            <a:ext cx="366414" cy="365125"/>
          </a:xfrm>
          <a:prstGeom prst="rect">
            <a:avLst/>
          </a:prstGeom>
        </p:spPr>
        <p:txBody>
          <a:bodyPr vert="horz" lIns="91440" tIns="45720" rIns="91440" bIns="45720" rtlCol="0" anchor="ctr"/>
          <a:lstStyle>
            <a:lvl1pPr algn="r">
              <a:defRPr sz="1100" b="0" i="0">
                <a:solidFill>
                  <a:schemeClr val="tx1">
                    <a:tint val="75000"/>
                  </a:schemeClr>
                </a:solidFill>
                <a:latin typeface="Arial" panose="020B0604020202020204" pitchFamily="34" charset="0"/>
              </a:defRPr>
            </a:lvl1pPr>
          </a:lstStyle>
          <a:p>
            <a:fld id="{EC1B0D69-B8A6-8744-9E7E-380CD2AD97F8}" type="slidenum">
              <a:rPr lang="nl-NL" noProof="0" smtClean="0"/>
              <a:pPr/>
              <a:t>‹nr.›</a:t>
            </a:fld>
            <a:endParaRPr lang="nl-NL" noProof="0" dirty="0"/>
          </a:p>
        </p:txBody>
      </p:sp>
      <p:grpSp>
        <p:nvGrpSpPr>
          <p:cNvPr id="7" name="Group 6">
            <a:extLst>
              <a:ext uri="{FF2B5EF4-FFF2-40B4-BE49-F238E27FC236}">
                <a16:creationId xmlns:a16="http://schemas.microsoft.com/office/drawing/2014/main" id="{C0FDCB9A-8761-334E-B1B4-D2DA4945FFAB}"/>
              </a:ext>
            </a:extLst>
          </p:cNvPr>
          <p:cNvGrpSpPr/>
          <p:nvPr userDrawn="1"/>
        </p:nvGrpSpPr>
        <p:grpSpPr>
          <a:xfrm>
            <a:off x="11496599" y="332656"/>
            <a:ext cx="407012" cy="348834"/>
            <a:chOff x="11496599" y="332656"/>
            <a:chExt cx="407012" cy="348834"/>
          </a:xfrm>
        </p:grpSpPr>
        <p:sp>
          <p:nvSpPr>
            <p:cNvPr id="8" name="Freeform 7">
              <a:extLst>
                <a:ext uri="{FF2B5EF4-FFF2-40B4-BE49-F238E27FC236}">
                  <a16:creationId xmlns:a16="http://schemas.microsoft.com/office/drawing/2014/main" id="{FC70E99D-78B4-B649-86A3-99FA95F8B9EA}"/>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9" name="Shape">
              <a:extLst>
                <a:ext uri="{FF2B5EF4-FFF2-40B4-BE49-F238E27FC236}">
                  <a16:creationId xmlns:a16="http://schemas.microsoft.com/office/drawing/2014/main" id="{470A971C-1229-3147-818F-F169AF366571}"/>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Tree>
    <p:extLst>
      <p:ext uri="{BB962C8B-B14F-4D97-AF65-F5344CB8AC3E}">
        <p14:creationId xmlns:p14="http://schemas.microsoft.com/office/powerpoint/2010/main" val="2293707824"/>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64" r:id="rId3"/>
    <p:sldLayoutId id="2147483669" r:id="rId4"/>
    <p:sldLayoutId id="2147483650" r:id="rId5"/>
    <p:sldLayoutId id="2147483681" r:id="rId6"/>
    <p:sldLayoutId id="2147483679" r:id="rId7"/>
    <p:sldLayoutId id="2147483670" r:id="rId8"/>
    <p:sldLayoutId id="2147483663" r:id="rId9"/>
    <p:sldLayoutId id="2147483672" r:id="rId10"/>
    <p:sldLayoutId id="2147483674" r:id="rId11"/>
    <p:sldLayoutId id="2147483675" r:id="rId12"/>
    <p:sldLayoutId id="2147483676" r:id="rId13"/>
    <p:sldLayoutId id="2147483677" r:id="rId14"/>
    <p:sldLayoutId id="2147483678" r:id="rId15"/>
    <p:sldLayoutId id="2147483668" r:id="rId16"/>
    <p:sldLayoutId id="2147483680" r:id="rId17"/>
  </p:sldLayoutIdLst>
  <p:hf hdr="0"/>
  <p:txStyles>
    <p:titleStyle>
      <a:lvl1pPr algn="l" defTabSz="914400" rtl="0" eaLnBrk="1" latinLnBrk="0" hangingPunct="1">
        <a:lnSpc>
          <a:spcPct val="90000"/>
        </a:lnSpc>
        <a:spcBef>
          <a:spcPct val="0"/>
        </a:spcBef>
        <a:buNone/>
        <a:defRPr sz="4400" b="0" i="0" kern="1200">
          <a:solidFill>
            <a:srgbClr val="0099D4"/>
          </a:solidFill>
          <a:latin typeface="Arial" panose="020B0604020202020204" pitchFamily="34" charset="0"/>
          <a:ea typeface="+mj-ea"/>
          <a:cs typeface="+mj-cs"/>
        </a:defRPr>
      </a:lvl1pPr>
    </p:titleStyle>
    <p:bodyStyle>
      <a:lvl1pPr marL="0" indent="0" algn="l" defTabSz="914400" rtl="0" eaLnBrk="1" latinLnBrk="0" hangingPunct="1">
        <a:lnSpc>
          <a:spcPct val="110000"/>
        </a:lnSpc>
        <a:spcBef>
          <a:spcPts val="600"/>
        </a:spcBef>
        <a:buClr>
          <a:srgbClr val="0099D4"/>
        </a:buClr>
        <a:buFont typeface="Arial" panose="020B0604020202020204" pitchFamily="34" charset="0"/>
        <a:buNone/>
        <a:tabLst/>
        <a:defRPr sz="1800" b="0" i="0" kern="1200">
          <a:solidFill>
            <a:schemeClr val="tx1"/>
          </a:solidFill>
          <a:latin typeface="Arial" panose="020B0604020202020204" pitchFamily="34" charset="0"/>
          <a:ea typeface="+mn-ea"/>
          <a:cs typeface="+mn-cs"/>
        </a:defRPr>
      </a:lvl1pPr>
      <a:lvl2pPr marL="269875"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2pPr>
      <a:lvl3pPr marL="533400"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3pPr>
      <a:lvl4pPr marL="804863" indent="-271463"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4pPr>
      <a:lvl5pPr marL="1068388"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158" userDrawn="1">
          <p15:clr>
            <a:srgbClr val="F26B43"/>
          </p15:clr>
        </p15:guide>
        <p15:guide id="4" orient="horz" pos="436" userDrawn="1">
          <p15:clr>
            <a:srgbClr val="F26B43"/>
          </p15:clr>
        </p15:guide>
        <p15:guide id="5" orient="horz" pos="300" userDrawn="1">
          <p15:clr>
            <a:srgbClr val="F26B43"/>
          </p15:clr>
        </p15:guide>
        <p15:guide id="6" pos="347" userDrawn="1">
          <p15:clr>
            <a:srgbClr val="F26B43"/>
          </p15:clr>
        </p15:guide>
        <p15:guide id="7" pos="7333" userDrawn="1">
          <p15:clr>
            <a:srgbClr val="F26B43"/>
          </p15:clr>
        </p15:guide>
        <p15:guide id="8" orient="horz" pos="4065" userDrawn="1">
          <p15:clr>
            <a:srgbClr val="F26B43"/>
          </p15:clr>
        </p15:guide>
        <p15:guide id="9" pos="3522" userDrawn="1">
          <p15:clr>
            <a:srgbClr val="F26B43"/>
          </p15:clr>
        </p15:guide>
        <p15:guide id="10" orient="horz" pos="1480" userDrawn="1">
          <p15:clr>
            <a:srgbClr val="F26B43"/>
          </p15:clr>
        </p15:guide>
        <p15:guide id="11" orient="horz" pos="3884" userDrawn="1">
          <p15:clr>
            <a:srgbClr val="F26B43"/>
          </p15:clr>
        </p15:guide>
        <p15:guide id="12" orient="horz" pos="125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s://projecten.zonmw.nl/nl/project/vimp-toolbox-ksp7s-methodiek" TargetMode="External"/><Relationship Id="rId7" Type="http://schemas.openxmlformats.org/officeDocument/2006/relationships/image" Target="../media/image17.png"/><Relationship Id="rId2" Type="http://schemas.openxmlformats.org/officeDocument/2006/relationships/hyperlink" Target="https://www.zonmw.nl/nl/nieuws/lancering-toolbox-klinische-signaleringsplannen-voor-patienten-met-een-lvb" TargetMode="Externa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hyperlink" Target="https://stichtinghicart.nl/hic/domein/naar-een-klinisch-signaleringsplan-in-7-stapp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20.jpe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Afbeelding 19">
            <a:extLst>
              <a:ext uri="{FF2B5EF4-FFF2-40B4-BE49-F238E27FC236}">
                <a16:creationId xmlns:a16="http://schemas.microsoft.com/office/drawing/2014/main" id="{5AA15712-C05C-BA9D-FB34-064FDD14E0BE}"/>
              </a:ext>
            </a:extLst>
          </p:cNvPr>
          <p:cNvPicPr>
            <a:picLocks noChangeAspect="1"/>
          </p:cNvPicPr>
          <p:nvPr/>
        </p:nvPicPr>
        <p:blipFill>
          <a:blip r:embed="rId2"/>
          <a:stretch>
            <a:fillRect/>
          </a:stretch>
        </p:blipFill>
        <p:spPr>
          <a:xfrm>
            <a:off x="119338" y="-16313"/>
            <a:ext cx="12072662" cy="708463"/>
          </a:xfrm>
          <a:prstGeom prst="rect">
            <a:avLst/>
          </a:prstGeom>
          <a:solidFill>
            <a:schemeClr val="bg1"/>
          </a:solidFill>
        </p:spPr>
      </p:pic>
      <p:sp>
        <p:nvSpPr>
          <p:cNvPr id="8" name="Title 7">
            <a:extLst>
              <a:ext uri="{FF2B5EF4-FFF2-40B4-BE49-F238E27FC236}">
                <a16:creationId xmlns:a16="http://schemas.microsoft.com/office/drawing/2014/main" id="{2964A64A-324A-0347-9067-1916E2DEC92D}"/>
              </a:ext>
            </a:extLst>
          </p:cNvPr>
          <p:cNvSpPr>
            <a:spLocks noGrp="1"/>
          </p:cNvSpPr>
          <p:nvPr>
            <p:ph type="title"/>
          </p:nvPr>
        </p:nvSpPr>
        <p:spPr>
          <a:xfrm>
            <a:off x="6362689" y="1542968"/>
            <a:ext cx="5576882" cy="1802078"/>
          </a:xfrm>
        </p:spPr>
        <p:txBody>
          <a:bodyPr>
            <a:normAutofit/>
          </a:bodyPr>
          <a:lstStyle/>
          <a:p>
            <a:pPr algn="ctr"/>
            <a:r>
              <a:rPr lang="nl-NL" sz="3200" b="1" dirty="0">
                <a:solidFill>
                  <a:schemeClr val="tx1"/>
                </a:solidFill>
                <a:cs typeface="Arial" panose="020B0604020202020204" pitchFamily="34" charset="0"/>
              </a:rPr>
              <a:t>Toolbox Klinische Signaleringsplannen</a:t>
            </a:r>
          </a:p>
        </p:txBody>
      </p:sp>
      <p:pic>
        <p:nvPicPr>
          <p:cNvPr id="18" name="Afbeelding 17">
            <a:extLst>
              <a:ext uri="{FF2B5EF4-FFF2-40B4-BE49-F238E27FC236}">
                <a16:creationId xmlns:a16="http://schemas.microsoft.com/office/drawing/2014/main" id="{E9C94621-6ADE-31F1-2F52-5B9FE615B3A0}"/>
              </a:ext>
            </a:extLst>
          </p:cNvPr>
          <p:cNvPicPr>
            <a:picLocks noChangeAspect="1"/>
          </p:cNvPicPr>
          <p:nvPr/>
        </p:nvPicPr>
        <p:blipFill>
          <a:blip r:embed="rId3"/>
          <a:stretch>
            <a:fillRect/>
          </a:stretch>
        </p:blipFill>
        <p:spPr>
          <a:xfrm>
            <a:off x="10277133" y="6107680"/>
            <a:ext cx="1767993" cy="524301"/>
          </a:xfrm>
          <a:prstGeom prst="rect">
            <a:avLst/>
          </a:prstGeom>
        </p:spPr>
      </p:pic>
      <p:pic>
        <p:nvPicPr>
          <p:cNvPr id="19" name="Afbeelding 18">
            <a:extLst>
              <a:ext uri="{FF2B5EF4-FFF2-40B4-BE49-F238E27FC236}">
                <a16:creationId xmlns:a16="http://schemas.microsoft.com/office/drawing/2014/main" id="{12651E3F-E6CE-A855-63D7-DEE1937CFAED}"/>
              </a:ext>
            </a:extLst>
          </p:cNvPr>
          <p:cNvPicPr>
            <a:picLocks noChangeAspect="1"/>
          </p:cNvPicPr>
          <p:nvPr/>
        </p:nvPicPr>
        <p:blipFill>
          <a:blip r:embed="rId4"/>
          <a:stretch>
            <a:fillRect/>
          </a:stretch>
        </p:blipFill>
        <p:spPr>
          <a:xfrm>
            <a:off x="8760296" y="6052811"/>
            <a:ext cx="1432684" cy="579170"/>
          </a:xfrm>
          <a:prstGeom prst="rect">
            <a:avLst/>
          </a:prstGeom>
        </p:spPr>
      </p:pic>
      <p:sp>
        <p:nvSpPr>
          <p:cNvPr id="21" name="Tekstvak 20">
            <a:extLst>
              <a:ext uri="{FF2B5EF4-FFF2-40B4-BE49-F238E27FC236}">
                <a16:creationId xmlns:a16="http://schemas.microsoft.com/office/drawing/2014/main" id="{B73CABFE-0B13-55BC-D752-BB825EEC1C13}"/>
              </a:ext>
            </a:extLst>
          </p:cNvPr>
          <p:cNvSpPr txBox="1"/>
          <p:nvPr/>
        </p:nvSpPr>
        <p:spPr>
          <a:xfrm>
            <a:off x="7075222" y="3811032"/>
            <a:ext cx="4802832" cy="1750236"/>
          </a:xfrm>
          <a:prstGeom prst="rect">
            <a:avLst/>
          </a:prstGeom>
        </p:spPr>
        <p:txBody>
          <a:bodyPr vert="horz" wrap="square" lIns="0" tIns="45720" rIns="91440" bIns="45720" rtlCol="0">
            <a:noAutofit/>
          </a:bodyPr>
          <a:lstStyle/>
          <a:p>
            <a:pPr algn="ctr"/>
            <a:r>
              <a:rPr lang="nl-NL" sz="1900" i="1" dirty="0">
                <a:latin typeface="Arial" panose="020B0604020202020204" pitchFamily="34" charset="0"/>
                <a:cs typeface="Arial" panose="020B0604020202020204" pitchFamily="34" charset="0"/>
              </a:rPr>
              <a:t>Robert Eijpe &amp; Marlies van der Pas</a:t>
            </a:r>
          </a:p>
          <a:p>
            <a:pPr algn="ctr"/>
            <a:endParaRPr lang="nl-NL" sz="1900" i="1" dirty="0">
              <a:latin typeface="Arial" panose="020B0604020202020204" pitchFamily="34" charset="0"/>
              <a:cs typeface="Arial" panose="020B0604020202020204" pitchFamily="34" charset="0"/>
            </a:endParaRPr>
          </a:p>
          <a:p>
            <a:pPr algn="ctr"/>
            <a:r>
              <a:rPr lang="nl-NL" sz="1900" i="1" dirty="0">
                <a:latin typeface="Arial" panose="020B0604020202020204" pitchFamily="34" charset="0"/>
                <a:cs typeface="Arial" panose="020B0604020202020204" pitchFamily="34" charset="0"/>
              </a:rPr>
              <a:t>IHT &amp; HIC jongeren congres 2025</a:t>
            </a:r>
          </a:p>
          <a:p>
            <a:pPr algn="ctr"/>
            <a:r>
              <a:rPr lang="nl-NL" sz="1900" i="1" dirty="0">
                <a:latin typeface="Arial" panose="020B0604020202020204" pitchFamily="34" charset="0"/>
                <a:cs typeface="Arial" panose="020B0604020202020204" pitchFamily="34" charset="0"/>
              </a:rPr>
              <a:t>“</a:t>
            </a:r>
            <a:r>
              <a:rPr lang="nl-NL" sz="1900" i="1" dirty="0" err="1">
                <a:latin typeface="Arial" panose="020B0604020202020204" pitchFamily="34" charset="0"/>
                <a:cs typeface="Arial" panose="020B0604020202020204" pitchFamily="34" charset="0"/>
              </a:rPr>
              <a:t>Not</a:t>
            </a:r>
            <a:r>
              <a:rPr lang="nl-NL" sz="1900" i="1" dirty="0">
                <a:latin typeface="Arial" panose="020B0604020202020204" pitchFamily="34" charset="0"/>
                <a:cs typeface="Arial" panose="020B0604020202020204" pitchFamily="34" charset="0"/>
              </a:rPr>
              <a:t> </a:t>
            </a:r>
            <a:r>
              <a:rPr lang="nl-NL" sz="1900" i="1" dirty="0" err="1">
                <a:latin typeface="Arial" panose="020B0604020202020204" pitchFamily="34" charset="0"/>
                <a:cs typeface="Arial" panose="020B0604020202020204" pitchFamily="34" charset="0"/>
              </a:rPr>
              <a:t>our</a:t>
            </a:r>
            <a:r>
              <a:rPr lang="nl-NL" sz="1900" i="1" dirty="0">
                <a:latin typeface="Arial" panose="020B0604020202020204" pitchFamily="34" charset="0"/>
                <a:cs typeface="Arial" panose="020B0604020202020204" pitchFamily="34" charset="0"/>
              </a:rPr>
              <a:t> </a:t>
            </a:r>
            <a:r>
              <a:rPr lang="nl-NL" sz="1900" i="1" dirty="0" err="1">
                <a:latin typeface="Arial" panose="020B0604020202020204" pitchFamily="34" charset="0"/>
                <a:cs typeface="Arial" panose="020B0604020202020204" pitchFamily="34" charset="0"/>
              </a:rPr>
              <a:t>core</a:t>
            </a:r>
            <a:r>
              <a:rPr lang="nl-NL" sz="1900" i="1" dirty="0">
                <a:latin typeface="Arial" panose="020B0604020202020204" pitchFamily="34" charset="0"/>
                <a:cs typeface="Arial" panose="020B0604020202020204" pitchFamily="34" charset="0"/>
              </a:rPr>
              <a:t> business?”</a:t>
            </a:r>
          </a:p>
          <a:p>
            <a:pPr algn="ctr"/>
            <a:r>
              <a:rPr lang="nl-NL" sz="1900" i="1" dirty="0">
                <a:latin typeface="Arial" panose="020B0604020202020204" pitchFamily="34" charset="0"/>
                <a:cs typeface="Arial" panose="020B0604020202020204" pitchFamily="34" charset="0"/>
              </a:rPr>
              <a:t>24 september 2025 - Veenendaal</a:t>
            </a:r>
          </a:p>
          <a:p>
            <a:pPr algn="r"/>
            <a:endParaRPr lang="nl-NL" sz="1900" i="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B4BD8C1-572D-9A29-E286-7CFC41DECEA4}"/>
              </a:ext>
            </a:extLst>
          </p:cNvPr>
          <p:cNvPicPr>
            <a:picLocks noChangeAspect="1"/>
          </p:cNvPicPr>
          <p:nvPr/>
        </p:nvPicPr>
        <p:blipFill>
          <a:blip r:embed="rId5"/>
          <a:stretch>
            <a:fillRect/>
          </a:stretch>
        </p:blipFill>
        <p:spPr>
          <a:xfrm rot="5400000">
            <a:off x="5843538" y="724309"/>
            <a:ext cx="487957" cy="12208964"/>
          </a:xfrm>
          <a:prstGeom prst="rect">
            <a:avLst/>
          </a:prstGeom>
        </p:spPr>
      </p:pic>
      <p:pic>
        <p:nvPicPr>
          <p:cNvPr id="3" name="Afbeelding 2">
            <a:extLst>
              <a:ext uri="{FF2B5EF4-FFF2-40B4-BE49-F238E27FC236}">
                <a16:creationId xmlns:a16="http://schemas.microsoft.com/office/drawing/2014/main" id="{E02F9A5A-AD03-2DBF-7BDE-B802CECCB59A}"/>
              </a:ext>
            </a:extLst>
          </p:cNvPr>
          <p:cNvPicPr>
            <a:picLocks noChangeAspect="1"/>
          </p:cNvPicPr>
          <p:nvPr/>
        </p:nvPicPr>
        <p:blipFill>
          <a:blip r:embed="rId6"/>
          <a:srcRect/>
          <a:stretch/>
        </p:blipFill>
        <p:spPr>
          <a:xfrm>
            <a:off x="-2705" y="-34013"/>
            <a:ext cx="6112966" cy="6637234"/>
          </a:xfrm>
          <a:prstGeom prst="rect">
            <a:avLst/>
          </a:prstGeom>
        </p:spPr>
      </p:pic>
      <p:pic>
        <p:nvPicPr>
          <p:cNvPr id="2" name="Afbeelding 1">
            <a:extLst>
              <a:ext uri="{FF2B5EF4-FFF2-40B4-BE49-F238E27FC236}">
                <a16:creationId xmlns:a16="http://schemas.microsoft.com/office/drawing/2014/main" id="{0E08B093-EA57-69CA-BDA8-00E8D06AE080}"/>
              </a:ext>
            </a:extLst>
          </p:cNvPr>
          <p:cNvPicPr>
            <a:picLocks noChangeAspect="1"/>
          </p:cNvPicPr>
          <p:nvPr/>
        </p:nvPicPr>
        <p:blipFill>
          <a:blip r:embed="rId7"/>
          <a:stretch>
            <a:fillRect/>
          </a:stretch>
        </p:blipFill>
        <p:spPr>
          <a:xfrm>
            <a:off x="6816079" y="6092241"/>
            <a:ext cx="1817751" cy="437533"/>
          </a:xfrm>
          <a:prstGeom prst="rect">
            <a:avLst/>
          </a:prstGeom>
        </p:spPr>
      </p:pic>
    </p:spTree>
    <p:extLst>
      <p:ext uri="{BB962C8B-B14F-4D97-AF65-F5344CB8AC3E}">
        <p14:creationId xmlns:p14="http://schemas.microsoft.com/office/powerpoint/2010/main" val="1490028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8C79-F0B1-C98B-721E-0BA415620DDB}"/>
              </a:ext>
            </a:extLst>
          </p:cNvPr>
          <p:cNvSpPr>
            <a:spLocks noGrp="1"/>
          </p:cNvSpPr>
          <p:nvPr>
            <p:ph type="title"/>
          </p:nvPr>
        </p:nvSpPr>
        <p:spPr>
          <a:xfrm>
            <a:off x="552418" y="332656"/>
            <a:ext cx="11088720" cy="1314450"/>
          </a:xfrm>
        </p:spPr>
        <p:txBody>
          <a:bodyPr/>
          <a:lstStyle/>
          <a:p>
            <a:r>
              <a:rPr lang="en-US" dirty="0">
                <a:solidFill>
                  <a:schemeClr val="tx1"/>
                </a:solidFill>
              </a:rPr>
              <a:t>Wat zit er in de toolbox en hoe </a:t>
            </a:r>
            <a:r>
              <a:rPr lang="en-US" dirty="0" err="1">
                <a:solidFill>
                  <a:schemeClr val="tx1"/>
                </a:solidFill>
              </a:rPr>
              <a:t>gebruik</a:t>
            </a:r>
            <a:r>
              <a:rPr lang="en-US" dirty="0">
                <a:solidFill>
                  <a:schemeClr val="tx1"/>
                </a:solidFill>
              </a:rPr>
              <a:t> je </a:t>
            </a:r>
            <a:r>
              <a:rPr lang="en-US" dirty="0" err="1">
                <a:solidFill>
                  <a:schemeClr val="tx1"/>
                </a:solidFill>
              </a:rPr>
              <a:t>deze</a:t>
            </a:r>
            <a:r>
              <a:rPr lang="en-US" dirty="0">
                <a:solidFill>
                  <a:schemeClr val="tx1"/>
                </a:solidFill>
              </a:rPr>
              <a:t>?</a:t>
            </a:r>
            <a:endParaRPr lang="nl-NL" dirty="0">
              <a:solidFill>
                <a:schemeClr val="tx1"/>
              </a:solidFill>
            </a:endParaRPr>
          </a:p>
        </p:txBody>
      </p:sp>
      <p:sp>
        <p:nvSpPr>
          <p:cNvPr id="4" name="Date Placeholder 3">
            <a:extLst>
              <a:ext uri="{FF2B5EF4-FFF2-40B4-BE49-F238E27FC236}">
                <a16:creationId xmlns:a16="http://schemas.microsoft.com/office/drawing/2014/main" id="{6A556078-C8BF-DA58-EBC5-A2BF99C73F70}"/>
              </a:ext>
            </a:extLst>
          </p:cNvPr>
          <p:cNvSpPr>
            <a:spLocks noGrp="1"/>
          </p:cNvSpPr>
          <p:nvPr>
            <p:ph type="dt" sz="half" idx="12"/>
          </p:nvPr>
        </p:nvSpPr>
        <p:spPr/>
        <p:txBody>
          <a:bodyPr/>
          <a:lstStyle/>
          <a:p>
            <a:fld id="{F7C8C19E-C2D3-BE43-84EB-1E2C384329F4}" type="datetime4">
              <a:rPr lang="nl-NL" smtClean="0"/>
              <a:t>1 september 2025</a:t>
            </a:fld>
            <a:endParaRPr lang="en-US" dirty="0"/>
          </a:p>
        </p:txBody>
      </p:sp>
      <p:sp>
        <p:nvSpPr>
          <p:cNvPr id="5" name="Footer Placeholder 4">
            <a:extLst>
              <a:ext uri="{FF2B5EF4-FFF2-40B4-BE49-F238E27FC236}">
                <a16:creationId xmlns:a16="http://schemas.microsoft.com/office/drawing/2014/main" id="{D1C75B3B-DDB6-730C-C981-D86E59C56A91}"/>
              </a:ext>
            </a:extLst>
          </p:cNvPr>
          <p:cNvSpPr>
            <a:spLocks noGrp="1"/>
          </p:cNvSpPr>
          <p:nvPr>
            <p:ph type="ftr" sz="quarter" idx="13"/>
          </p:nvPr>
        </p:nvSpPr>
        <p:spPr/>
        <p:txBody>
          <a:bodyPr/>
          <a:lstStyle/>
          <a:p>
            <a:r>
              <a:rPr lang="nl-NL" noProof="0"/>
              <a:t>NAAM PRESENTATIE</a:t>
            </a:r>
            <a:endParaRPr lang="nl-NL" noProof="0" dirty="0"/>
          </a:p>
        </p:txBody>
      </p:sp>
      <p:sp>
        <p:nvSpPr>
          <p:cNvPr id="6" name="Slide Number Placeholder 5">
            <a:extLst>
              <a:ext uri="{FF2B5EF4-FFF2-40B4-BE49-F238E27FC236}">
                <a16:creationId xmlns:a16="http://schemas.microsoft.com/office/drawing/2014/main" id="{3BD9F946-B41E-FEE3-42A8-2B4B48EE3A3A}"/>
              </a:ext>
            </a:extLst>
          </p:cNvPr>
          <p:cNvSpPr>
            <a:spLocks noGrp="1"/>
          </p:cNvSpPr>
          <p:nvPr>
            <p:ph type="sldNum" sz="quarter" idx="14"/>
          </p:nvPr>
        </p:nvSpPr>
        <p:spPr/>
        <p:txBody>
          <a:bodyPr/>
          <a:lstStyle/>
          <a:p>
            <a:fld id="{EC1B0D69-B8A6-8744-9E7E-380CD2AD97F8}" type="slidenum">
              <a:rPr lang="nl-NL" noProof="0" smtClean="0"/>
              <a:pPr/>
              <a:t>10</a:t>
            </a:fld>
            <a:endParaRPr lang="nl-NL" noProof="0" dirty="0"/>
          </a:p>
        </p:txBody>
      </p:sp>
      <p:pic>
        <p:nvPicPr>
          <p:cNvPr id="7" name="Afbeelding 14">
            <a:extLst>
              <a:ext uri="{FF2B5EF4-FFF2-40B4-BE49-F238E27FC236}">
                <a16:creationId xmlns:a16="http://schemas.microsoft.com/office/drawing/2014/main" id="{87C19330-8ADF-6179-B140-CE02AF6EC6CF}"/>
              </a:ext>
            </a:extLst>
          </p:cNvPr>
          <p:cNvPicPr>
            <a:picLocks noChangeAspect="1"/>
          </p:cNvPicPr>
          <p:nvPr/>
        </p:nvPicPr>
        <p:blipFill>
          <a:blip r:embed="rId2"/>
          <a:stretch>
            <a:fillRect/>
          </a:stretch>
        </p:blipFill>
        <p:spPr>
          <a:xfrm rot="5400000">
            <a:off x="5817215" y="636119"/>
            <a:ext cx="526905" cy="12161339"/>
          </a:xfrm>
          <a:prstGeom prst="rect">
            <a:avLst/>
          </a:prstGeom>
        </p:spPr>
      </p:pic>
      <p:pic>
        <p:nvPicPr>
          <p:cNvPr id="9" name="Afbeelding 8">
            <a:extLst>
              <a:ext uri="{FF2B5EF4-FFF2-40B4-BE49-F238E27FC236}">
                <a16:creationId xmlns:a16="http://schemas.microsoft.com/office/drawing/2014/main" id="{E9DBF773-A5CB-5E54-10C3-7216E2D647FA}"/>
              </a:ext>
            </a:extLst>
          </p:cNvPr>
          <p:cNvPicPr>
            <a:picLocks noChangeAspect="1"/>
          </p:cNvPicPr>
          <p:nvPr/>
        </p:nvPicPr>
        <p:blipFill>
          <a:blip r:embed="rId3"/>
          <a:stretch>
            <a:fillRect/>
          </a:stretch>
        </p:blipFill>
        <p:spPr>
          <a:xfrm>
            <a:off x="10297321" y="5929035"/>
            <a:ext cx="1767993" cy="524301"/>
          </a:xfrm>
          <a:prstGeom prst="rect">
            <a:avLst/>
          </a:prstGeom>
        </p:spPr>
      </p:pic>
      <p:pic>
        <p:nvPicPr>
          <p:cNvPr id="10" name="Afbeelding 9">
            <a:extLst>
              <a:ext uri="{FF2B5EF4-FFF2-40B4-BE49-F238E27FC236}">
                <a16:creationId xmlns:a16="http://schemas.microsoft.com/office/drawing/2014/main" id="{19C3D2B4-D2D8-5A03-7C6D-13FF244984D1}"/>
              </a:ext>
            </a:extLst>
          </p:cNvPr>
          <p:cNvPicPr>
            <a:picLocks noChangeAspect="1"/>
          </p:cNvPicPr>
          <p:nvPr/>
        </p:nvPicPr>
        <p:blipFill>
          <a:blip r:embed="rId4"/>
          <a:stretch>
            <a:fillRect/>
          </a:stretch>
        </p:blipFill>
        <p:spPr>
          <a:xfrm>
            <a:off x="8837417" y="5874166"/>
            <a:ext cx="1432684" cy="579170"/>
          </a:xfrm>
          <a:prstGeom prst="rect">
            <a:avLst/>
          </a:prstGeom>
        </p:spPr>
      </p:pic>
      <p:sp>
        <p:nvSpPr>
          <p:cNvPr id="11" name="Rechthoek 10">
            <a:extLst>
              <a:ext uri="{FF2B5EF4-FFF2-40B4-BE49-F238E27FC236}">
                <a16:creationId xmlns:a16="http://schemas.microsoft.com/office/drawing/2014/main" id="{52F7608B-55F8-CEB3-0491-54D91BA7AF11}"/>
              </a:ext>
            </a:extLst>
          </p:cNvPr>
          <p:cNvSpPr/>
          <p:nvPr/>
        </p:nvSpPr>
        <p:spPr>
          <a:xfrm>
            <a:off x="11354400" y="188640"/>
            <a:ext cx="653152" cy="720080"/>
          </a:xfrm>
          <a:prstGeom prst="rect">
            <a:avLst/>
          </a:prstGeom>
          <a:solidFill>
            <a:schemeClr val="bg1"/>
          </a:solidFill>
        </p:spPr>
        <p:txBody>
          <a:bodyPr wrap="none" rtlCol="0" anchor="ctr">
            <a:spAutoFit/>
          </a:bodyPr>
          <a:lstStyle/>
          <a:p>
            <a:pPr algn="l"/>
            <a:endParaRPr lang="nl-NL" dirty="0" err="1">
              <a:solidFill>
                <a:srgbClr val="000000"/>
              </a:solidFill>
              <a:latin typeface="Avenir Roman" panose="02000503020000020003" pitchFamily="2" charset="0"/>
            </a:endParaRPr>
          </a:p>
        </p:txBody>
      </p:sp>
      <p:pic>
        <p:nvPicPr>
          <p:cNvPr id="12" name="Afbeelding 11">
            <a:extLst>
              <a:ext uri="{FF2B5EF4-FFF2-40B4-BE49-F238E27FC236}">
                <a16:creationId xmlns:a16="http://schemas.microsoft.com/office/drawing/2014/main" id="{C095D11A-39DB-5709-0627-4529A1171F10}"/>
              </a:ext>
            </a:extLst>
          </p:cNvPr>
          <p:cNvPicPr>
            <a:picLocks noChangeAspect="1"/>
          </p:cNvPicPr>
          <p:nvPr/>
        </p:nvPicPr>
        <p:blipFill>
          <a:blip r:embed="rId5"/>
          <a:stretch>
            <a:fillRect/>
          </a:stretch>
        </p:blipFill>
        <p:spPr>
          <a:xfrm>
            <a:off x="3286679" y="1104956"/>
            <a:ext cx="3940178" cy="5242979"/>
          </a:xfrm>
          <a:prstGeom prst="rect">
            <a:avLst/>
          </a:prstGeom>
        </p:spPr>
      </p:pic>
    </p:spTree>
    <p:extLst>
      <p:ext uri="{BB962C8B-B14F-4D97-AF65-F5344CB8AC3E}">
        <p14:creationId xmlns:p14="http://schemas.microsoft.com/office/powerpoint/2010/main" val="2934541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CB253-FD83-57A5-6458-EF081F5648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C0ABE4-EC38-A57F-61AA-D27F80DD7E8F}"/>
              </a:ext>
            </a:extLst>
          </p:cNvPr>
          <p:cNvSpPr>
            <a:spLocks noGrp="1"/>
          </p:cNvSpPr>
          <p:nvPr>
            <p:ph type="title"/>
          </p:nvPr>
        </p:nvSpPr>
        <p:spPr>
          <a:xfrm>
            <a:off x="552418" y="413402"/>
            <a:ext cx="11088720" cy="1314450"/>
          </a:xfrm>
        </p:spPr>
        <p:txBody>
          <a:bodyPr/>
          <a:lstStyle/>
          <a:p>
            <a:r>
              <a:rPr lang="en-US" dirty="0">
                <a:solidFill>
                  <a:schemeClr val="tx1"/>
                </a:solidFill>
              </a:rPr>
              <a:t>Wat zit er in de toolbox?</a:t>
            </a:r>
            <a:endParaRPr lang="nl-NL" dirty="0">
              <a:solidFill>
                <a:schemeClr val="tx1"/>
              </a:solidFill>
            </a:endParaRPr>
          </a:p>
        </p:txBody>
      </p:sp>
      <p:sp>
        <p:nvSpPr>
          <p:cNvPr id="3" name="Text Placeholder 2">
            <a:extLst>
              <a:ext uri="{FF2B5EF4-FFF2-40B4-BE49-F238E27FC236}">
                <a16:creationId xmlns:a16="http://schemas.microsoft.com/office/drawing/2014/main" id="{0C0A7308-C77E-5171-1462-C1FC5A23DFED}"/>
              </a:ext>
            </a:extLst>
          </p:cNvPr>
          <p:cNvSpPr>
            <a:spLocks noGrp="1"/>
          </p:cNvSpPr>
          <p:nvPr>
            <p:ph type="body" sz="quarter" idx="11"/>
          </p:nvPr>
        </p:nvSpPr>
        <p:spPr>
          <a:xfrm>
            <a:off x="479376" y="1437679"/>
            <a:ext cx="11088720" cy="4148590"/>
          </a:xfrm>
        </p:spPr>
        <p:txBody>
          <a:bodyPr numCol="1">
            <a:normAutofit/>
          </a:bodyPr>
          <a:lstStyle/>
          <a:p>
            <a:pPr marL="342900" indent="-342900">
              <a:buClr>
                <a:schemeClr val="tx1"/>
              </a:buClr>
              <a:buFont typeface="Arial" panose="020B0604020202020204" pitchFamily="34" charset="0"/>
              <a:buChar char="•"/>
            </a:pPr>
            <a:r>
              <a:rPr lang="nl-NL" sz="2000" dirty="0">
                <a:cs typeface="Arial" panose="020B0604020202020204" pitchFamily="34" charset="0"/>
              </a:rPr>
              <a:t>Handleiding voor professionals</a:t>
            </a:r>
          </a:p>
          <a:p>
            <a:pPr marL="800100" lvl="1" indent="-342900">
              <a:buClr>
                <a:schemeClr val="tx1"/>
              </a:buClr>
            </a:pPr>
            <a:r>
              <a:rPr lang="nl-NL" sz="2000" i="1" dirty="0">
                <a:cs typeface="Arial" panose="020B0604020202020204" pitchFamily="34" charset="0"/>
              </a:rPr>
              <a:t>Algemene informatie signaleringsplannen</a:t>
            </a:r>
          </a:p>
          <a:p>
            <a:pPr marL="800100" lvl="1" indent="-342900">
              <a:buClr>
                <a:schemeClr val="tx1"/>
              </a:buClr>
            </a:pPr>
            <a:r>
              <a:rPr lang="nl-NL" sz="2000" i="1" dirty="0">
                <a:cs typeface="Arial" panose="020B0604020202020204" pitchFamily="34" charset="0"/>
              </a:rPr>
              <a:t>Werkwijze </a:t>
            </a:r>
          </a:p>
          <a:p>
            <a:pPr marL="800100" lvl="1" indent="-342900">
              <a:buClr>
                <a:schemeClr val="tx1"/>
              </a:buClr>
            </a:pPr>
            <a:r>
              <a:rPr lang="nl-NL" sz="2000" i="1" dirty="0">
                <a:cs typeface="Arial" panose="020B0604020202020204" pitchFamily="34" charset="0"/>
              </a:rPr>
              <a:t>Informatie over patiënten met een LVB</a:t>
            </a:r>
          </a:p>
          <a:p>
            <a:pPr lvl="1">
              <a:buClr>
                <a:schemeClr val="tx1"/>
              </a:buClr>
            </a:pPr>
            <a:endParaRPr lang="nl-NL" sz="2000" i="1" dirty="0">
              <a:cs typeface="Arial" panose="020B0604020202020204" pitchFamily="34" charset="0"/>
            </a:endParaRPr>
          </a:p>
          <a:p>
            <a:pPr marL="342900" indent="-342900">
              <a:buClr>
                <a:schemeClr val="tx1"/>
              </a:buClr>
              <a:buFont typeface="Arial" panose="020B0604020202020204" pitchFamily="34" charset="0"/>
              <a:buChar char="•"/>
            </a:pPr>
            <a:r>
              <a:rPr lang="nl-NL" sz="2000" dirty="0">
                <a:cs typeface="Arial" panose="020B0604020202020204" pitchFamily="34" charset="0"/>
              </a:rPr>
              <a:t>Informatiefolder voor patiënten en hun naasten</a:t>
            </a:r>
          </a:p>
          <a:p>
            <a:pPr marL="342900" indent="-342900">
              <a:buClr>
                <a:schemeClr val="tx1"/>
              </a:buClr>
              <a:buFont typeface="Arial" panose="020B0604020202020204" pitchFamily="34" charset="0"/>
              <a:buChar char="•"/>
            </a:pPr>
            <a:endParaRPr lang="nl-NL" sz="2000" dirty="0">
              <a:cs typeface="Arial" panose="020B0604020202020204" pitchFamily="34" charset="0"/>
            </a:endParaRPr>
          </a:p>
          <a:p>
            <a:pPr marL="342900" indent="-342900">
              <a:buClr>
                <a:schemeClr val="tx1"/>
              </a:buClr>
              <a:buFont typeface="Arial" panose="020B0604020202020204" pitchFamily="34" charset="0"/>
              <a:buChar char="•"/>
            </a:pPr>
            <a:r>
              <a:rPr lang="nl-NL" sz="2000" dirty="0">
                <a:cs typeface="Arial" panose="020B0604020202020204" pitchFamily="34" charset="0"/>
              </a:rPr>
              <a:t>Kladblok met lege Klinische Signaleringsplannen</a:t>
            </a:r>
          </a:p>
          <a:p>
            <a:pPr marL="342900" indent="-342900">
              <a:buClr>
                <a:schemeClr val="tx1"/>
              </a:buClr>
              <a:buFont typeface="Arial" panose="020B0604020202020204" pitchFamily="34" charset="0"/>
              <a:buChar char="•"/>
            </a:pPr>
            <a:endParaRPr lang="nl-NL" sz="2000" dirty="0">
              <a:cs typeface="Arial" panose="020B0604020202020204" pitchFamily="34" charset="0"/>
            </a:endParaRPr>
          </a:p>
          <a:p>
            <a:pPr marL="342900" indent="-342900">
              <a:buClr>
                <a:schemeClr val="tx1"/>
              </a:buClr>
              <a:buFont typeface="Arial" panose="020B0604020202020204" pitchFamily="34" charset="0"/>
              <a:buChar char="•"/>
            </a:pPr>
            <a:r>
              <a:rPr lang="nl-NL" sz="2000" dirty="0">
                <a:cs typeface="Arial" panose="020B0604020202020204" pitchFamily="34" charset="0"/>
              </a:rPr>
              <a:t>16 Themakaarten</a:t>
            </a:r>
          </a:p>
          <a:p>
            <a:endParaRPr lang="nl-NL" dirty="0"/>
          </a:p>
        </p:txBody>
      </p:sp>
      <p:sp>
        <p:nvSpPr>
          <p:cNvPr id="4" name="Date Placeholder 3">
            <a:extLst>
              <a:ext uri="{FF2B5EF4-FFF2-40B4-BE49-F238E27FC236}">
                <a16:creationId xmlns:a16="http://schemas.microsoft.com/office/drawing/2014/main" id="{8F56E901-4B53-9D65-AE43-5DEB63F3570E}"/>
              </a:ext>
            </a:extLst>
          </p:cNvPr>
          <p:cNvSpPr>
            <a:spLocks noGrp="1"/>
          </p:cNvSpPr>
          <p:nvPr>
            <p:ph type="dt" sz="half" idx="12"/>
          </p:nvPr>
        </p:nvSpPr>
        <p:spPr/>
        <p:txBody>
          <a:bodyPr/>
          <a:lstStyle/>
          <a:p>
            <a:fld id="{F7C8C19E-C2D3-BE43-84EB-1E2C384329F4}" type="datetime4">
              <a:rPr lang="nl-NL" smtClean="0"/>
              <a:t>1 september 2025</a:t>
            </a:fld>
            <a:endParaRPr lang="en-US" dirty="0"/>
          </a:p>
        </p:txBody>
      </p:sp>
      <p:sp>
        <p:nvSpPr>
          <p:cNvPr id="5" name="Footer Placeholder 4">
            <a:extLst>
              <a:ext uri="{FF2B5EF4-FFF2-40B4-BE49-F238E27FC236}">
                <a16:creationId xmlns:a16="http://schemas.microsoft.com/office/drawing/2014/main" id="{33EEF115-E19C-F7F2-79FA-3F943127B8C9}"/>
              </a:ext>
            </a:extLst>
          </p:cNvPr>
          <p:cNvSpPr>
            <a:spLocks noGrp="1"/>
          </p:cNvSpPr>
          <p:nvPr>
            <p:ph type="ftr" sz="quarter" idx="13"/>
          </p:nvPr>
        </p:nvSpPr>
        <p:spPr/>
        <p:txBody>
          <a:bodyPr/>
          <a:lstStyle/>
          <a:p>
            <a:r>
              <a:rPr lang="nl-NL" noProof="0"/>
              <a:t>NAAM PRESENTATIE</a:t>
            </a:r>
            <a:endParaRPr lang="nl-NL" noProof="0" dirty="0"/>
          </a:p>
        </p:txBody>
      </p:sp>
      <p:sp>
        <p:nvSpPr>
          <p:cNvPr id="6" name="Slide Number Placeholder 5">
            <a:extLst>
              <a:ext uri="{FF2B5EF4-FFF2-40B4-BE49-F238E27FC236}">
                <a16:creationId xmlns:a16="http://schemas.microsoft.com/office/drawing/2014/main" id="{A18FE4A5-9F43-84A8-AC90-6D3CF892CA1D}"/>
              </a:ext>
            </a:extLst>
          </p:cNvPr>
          <p:cNvSpPr>
            <a:spLocks noGrp="1"/>
          </p:cNvSpPr>
          <p:nvPr>
            <p:ph type="sldNum" sz="quarter" idx="14"/>
          </p:nvPr>
        </p:nvSpPr>
        <p:spPr/>
        <p:txBody>
          <a:bodyPr/>
          <a:lstStyle/>
          <a:p>
            <a:fld id="{EC1B0D69-B8A6-8744-9E7E-380CD2AD97F8}" type="slidenum">
              <a:rPr lang="nl-NL" noProof="0" smtClean="0"/>
              <a:pPr/>
              <a:t>11</a:t>
            </a:fld>
            <a:endParaRPr lang="nl-NL" noProof="0" dirty="0"/>
          </a:p>
        </p:txBody>
      </p:sp>
      <p:pic>
        <p:nvPicPr>
          <p:cNvPr id="7" name="Afbeelding 14">
            <a:extLst>
              <a:ext uri="{FF2B5EF4-FFF2-40B4-BE49-F238E27FC236}">
                <a16:creationId xmlns:a16="http://schemas.microsoft.com/office/drawing/2014/main" id="{33028897-614A-F4E1-342A-6F3720270385}"/>
              </a:ext>
            </a:extLst>
          </p:cNvPr>
          <p:cNvPicPr>
            <a:picLocks noChangeAspect="1"/>
          </p:cNvPicPr>
          <p:nvPr/>
        </p:nvPicPr>
        <p:blipFill>
          <a:blip r:embed="rId2"/>
          <a:stretch>
            <a:fillRect/>
          </a:stretch>
        </p:blipFill>
        <p:spPr>
          <a:xfrm rot="5400000">
            <a:off x="5817215" y="636119"/>
            <a:ext cx="526905" cy="12161339"/>
          </a:xfrm>
          <a:prstGeom prst="rect">
            <a:avLst/>
          </a:prstGeom>
        </p:spPr>
      </p:pic>
      <p:pic>
        <p:nvPicPr>
          <p:cNvPr id="8" name="Afbeelding 7">
            <a:extLst>
              <a:ext uri="{FF2B5EF4-FFF2-40B4-BE49-F238E27FC236}">
                <a16:creationId xmlns:a16="http://schemas.microsoft.com/office/drawing/2014/main" id="{5DBAF8B5-B35C-25A0-7AC7-EA9D20AE3645}"/>
              </a:ext>
            </a:extLst>
          </p:cNvPr>
          <p:cNvPicPr>
            <a:picLocks noChangeAspect="1"/>
          </p:cNvPicPr>
          <p:nvPr/>
        </p:nvPicPr>
        <p:blipFill>
          <a:blip r:embed="rId3"/>
          <a:stretch>
            <a:fillRect/>
          </a:stretch>
        </p:blipFill>
        <p:spPr>
          <a:xfrm>
            <a:off x="10294355" y="5988111"/>
            <a:ext cx="1767993" cy="524301"/>
          </a:xfrm>
          <a:prstGeom prst="rect">
            <a:avLst/>
          </a:prstGeom>
        </p:spPr>
      </p:pic>
      <p:pic>
        <p:nvPicPr>
          <p:cNvPr id="9" name="Afbeelding 8">
            <a:extLst>
              <a:ext uri="{FF2B5EF4-FFF2-40B4-BE49-F238E27FC236}">
                <a16:creationId xmlns:a16="http://schemas.microsoft.com/office/drawing/2014/main" id="{63A88612-3D26-87A2-6DC1-346CD29D2EC7}"/>
              </a:ext>
            </a:extLst>
          </p:cNvPr>
          <p:cNvPicPr>
            <a:picLocks noChangeAspect="1"/>
          </p:cNvPicPr>
          <p:nvPr/>
        </p:nvPicPr>
        <p:blipFill>
          <a:blip r:embed="rId4"/>
          <a:stretch>
            <a:fillRect/>
          </a:stretch>
        </p:blipFill>
        <p:spPr>
          <a:xfrm>
            <a:off x="8806875" y="5951133"/>
            <a:ext cx="1432684" cy="579170"/>
          </a:xfrm>
          <a:prstGeom prst="rect">
            <a:avLst/>
          </a:prstGeom>
        </p:spPr>
      </p:pic>
      <p:sp>
        <p:nvSpPr>
          <p:cNvPr id="10" name="Rechthoek 9">
            <a:extLst>
              <a:ext uri="{FF2B5EF4-FFF2-40B4-BE49-F238E27FC236}">
                <a16:creationId xmlns:a16="http://schemas.microsoft.com/office/drawing/2014/main" id="{8AE236A0-F615-BCCB-65FF-C20F96451804}"/>
              </a:ext>
            </a:extLst>
          </p:cNvPr>
          <p:cNvSpPr/>
          <p:nvPr/>
        </p:nvSpPr>
        <p:spPr>
          <a:xfrm>
            <a:off x="11354400" y="188640"/>
            <a:ext cx="653152" cy="648072"/>
          </a:xfrm>
          <a:prstGeom prst="rect">
            <a:avLst/>
          </a:prstGeom>
          <a:solidFill>
            <a:schemeClr val="bg1"/>
          </a:solidFill>
        </p:spPr>
        <p:txBody>
          <a:bodyPr wrap="none" rtlCol="0" anchor="ctr">
            <a:spAutoFit/>
          </a:bodyPr>
          <a:lstStyle/>
          <a:p>
            <a:pPr algn="l"/>
            <a:endParaRPr lang="nl-NL" dirty="0" err="1">
              <a:solidFill>
                <a:srgbClr val="000000"/>
              </a:solidFill>
              <a:latin typeface="Avenir Roman" panose="02000503020000020003" pitchFamily="2" charset="0"/>
            </a:endParaRPr>
          </a:p>
        </p:txBody>
      </p:sp>
    </p:spTree>
    <p:extLst>
      <p:ext uri="{BB962C8B-B14F-4D97-AF65-F5344CB8AC3E}">
        <p14:creationId xmlns:p14="http://schemas.microsoft.com/office/powerpoint/2010/main" val="2262969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10296-25DA-27C8-DCCE-8A5B15FB3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6B365E-A015-2FE1-C05C-4F12F389686B}"/>
              </a:ext>
            </a:extLst>
          </p:cNvPr>
          <p:cNvSpPr>
            <a:spLocks noGrp="1"/>
          </p:cNvSpPr>
          <p:nvPr>
            <p:ph type="title"/>
          </p:nvPr>
        </p:nvSpPr>
        <p:spPr/>
        <p:txBody>
          <a:bodyPr/>
          <a:lstStyle/>
          <a:p>
            <a:r>
              <a:rPr lang="en-US" dirty="0" err="1">
                <a:solidFill>
                  <a:schemeClr val="tx1"/>
                </a:solidFill>
              </a:rPr>
              <a:t>Themakaarten</a:t>
            </a:r>
            <a:endParaRPr lang="nl-NL" dirty="0">
              <a:solidFill>
                <a:schemeClr val="tx1"/>
              </a:solidFill>
            </a:endParaRPr>
          </a:p>
        </p:txBody>
      </p:sp>
      <p:sp>
        <p:nvSpPr>
          <p:cNvPr id="3" name="Text Placeholder 2">
            <a:extLst>
              <a:ext uri="{FF2B5EF4-FFF2-40B4-BE49-F238E27FC236}">
                <a16:creationId xmlns:a16="http://schemas.microsoft.com/office/drawing/2014/main" id="{9BDFB76A-EA2B-AFA7-6475-E46CF04C7572}"/>
              </a:ext>
            </a:extLst>
          </p:cNvPr>
          <p:cNvSpPr>
            <a:spLocks noGrp="1"/>
          </p:cNvSpPr>
          <p:nvPr>
            <p:ph type="body" sz="quarter" idx="11"/>
          </p:nvPr>
        </p:nvSpPr>
        <p:spPr/>
        <p:txBody>
          <a:bodyPr numCol="2">
            <a:normAutofit/>
          </a:bodyPr>
          <a:lstStyle/>
          <a:p>
            <a:r>
              <a:rPr lang="nl-NL" sz="2000" b="1" dirty="0">
                <a:cs typeface="Arial" panose="020B0604020202020204" pitchFamily="34" charset="0"/>
              </a:rPr>
              <a:t>Themakaarten die altijd gebruikt kunnen worden:</a:t>
            </a:r>
          </a:p>
          <a:p>
            <a:r>
              <a:rPr lang="nl-NL" sz="2000" dirty="0">
                <a:cs typeface="Arial" panose="020B0604020202020204" pitchFamily="34" charset="0"/>
              </a:rPr>
              <a:t>1.  Activiteiten, dagritme en geld</a:t>
            </a:r>
          </a:p>
          <a:p>
            <a:r>
              <a:rPr lang="nl-NL" sz="2000" dirty="0">
                <a:cs typeface="Arial" panose="020B0604020202020204" pitchFamily="34" charset="0"/>
              </a:rPr>
              <a:t>2.  Slapen en energie hebben</a:t>
            </a:r>
          </a:p>
          <a:p>
            <a:r>
              <a:rPr lang="nl-NL" sz="2000" dirty="0">
                <a:cs typeface="Arial" panose="020B0604020202020204" pitchFamily="34" charset="0"/>
              </a:rPr>
              <a:t>3.  Omgaan met anderen</a:t>
            </a:r>
          </a:p>
          <a:p>
            <a:r>
              <a:rPr lang="nl-NL" sz="2000" dirty="0">
                <a:cs typeface="Arial" panose="020B0604020202020204" pitchFamily="34" charset="0"/>
              </a:rPr>
              <a:t>4.  Spanning en boos zijn</a:t>
            </a:r>
          </a:p>
          <a:p>
            <a:r>
              <a:rPr lang="nl-NL" sz="2000" dirty="0">
                <a:cs typeface="Arial" panose="020B0604020202020204" pitchFamily="34" charset="0"/>
              </a:rPr>
              <a:t>5.  Behandeling en medicatie</a:t>
            </a:r>
          </a:p>
          <a:p>
            <a:r>
              <a:rPr lang="nl-NL" sz="2000" dirty="0">
                <a:solidFill>
                  <a:srgbClr val="FF0000"/>
                </a:solidFill>
                <a:cs typeface="Arial" panose="020B0604020202020204" pitchFamily="34" charset="0"/>
              </a:rPr>
              <a:t>6.  Wat helpt en wat geeft stress</a:t>
            </a:r>
          </a:p>
          <a:p>
            <a:endParaRPr lang="nl-NL" sz="2000" b="1" dirty="0">
              <a:cs typeface="Arial" panose="020B0604020202020204" pitchFamily="34" charset="0"/>
            </a:endParaRPr>
          </a:p>
          <a:p>
            <a:endParaRPr lang="nl-NL" sz="2000" b="1" dirty="0">
              <a:cs typeface="Arial" panose="020B0604020202020204" pitchFamily="34" charset="0"/>
            </a:endParaRPr>
          </a:p>
          <a:p>
            <a:r>
              <a:rPr lang="nl-NL" sz="2000" b="1" dirty="0">
                <a:cs typeface="Arial" panose="020B0604020202020204" pitchFamily="34" charset="0"/>
              </a:rPr>
              <a:t>Themakaarten bij vermoeden van problemen:</a:t>
            </a:r>
          </a:p>
          <a:p>
            <a:r>
              <a:rPr lang="nl-NL" sz="2000" dirty="0">
                <a:cs typeface="Arial" panose="020B0604020202020204" pitchFamily="34" charset="0"/>
              </a:rPr>
              <a:t>7.   Eten, drinken en gewicht</a:t>
            </a:r>
          </a:p>
          <a:p>
            <a:r>
              <a:rPr lang="nl-NL" sz="2000" dirty="0">
                <a:cs typeface="Arial" panose="020B0604020202020204" pitchFamily="34" charset="0"/>
              </a:rPr>
              <a:t>8.   Verzorgen</a:t>
            </a:r>
          </a:p>
          <a:p>
            <a:r>
              <a:rPr lang="nl-NL" sz="2000" dirty="0">
                <a:cs typeface="Arial" panose="020B0604020202020204" pitchFamily="34" charset="0"/>
              </a:rPr>
              <a:t>9.   Lichamelijke klachten</a:t>
            </a:r>
          </a:p>
          <a:p>
            <a:r>
              <a:rPr lang="nl-NL" sz="2000" dirty="0">
                <a:cs typeface="Arial" panose="020B0604020202020204" pitchFamily="34" charset="0"/>
              </a:rPr>
              <a:t>10. Relaties en seksualiteit</a:t>
            </a:r>
          </a:p>
          <a:p>
            <a:r>
              <a:rPr lang="nl-NL" sz="2000" dirty="0">
                <a:cs typeface="Arial" panose="020B0604020202020204" pitchFamily="34" charset="0"/>
              </a:rPr>
              <a:t>11. Alcohol, drugs en verslaving</a:t>
            </a:r>
          </a:p>
          <a:p>
            <a:endParaRPr lang="nl-NL" dirty="0"/>
          </a:p>
        </p:txBody>
      </p:sp>
      <p:sp>
        <p:nvSpPr>
          <p:cNvPr id="4" name="Date Placeholder 3">
            <a:extLst>
              <a:ext uri="{FF2B5EF4-FFF2-40B4-BE49-F238E27FC236}">
                <a16:creationId xmlns:a16="http://schemas.microsoft.com/office/drawing/2014/main" id="{8F9A9864-7D46-ECA4-DE6A-B19B4BAC9DB4}"/>
              </a:ext>
            </a:extLst>
          </p:cNvPr>
          <p:cNvSpPr>
            <a:spLocks noGrp="1"/>
          </p:cNvSpPr>
          <p:nvPr>
            <p:ph type="dt" sz="half" idx="12"/>
          </p:nvPr>
        </p:nvSpPr>
        <p:spPr/>
        <p:txBody>
          <a:bodyPr/>
          <a:lstStyle/>
          <a:p>
            <a:fld id="{F7C8C19E-C2D3-BE43-84EB-1E2C384329F4}" type="datetime4">
              <a:rPr lang="nl-NL" smtClean="0"/>
              <a:t>1 september 2025</a:t>
            </a:fld>
            <a:endParaRPr lang="en-US" dirty="0"/>
          </a:p>
        </p:txBody>
      </p:sp>
      <p:sp>
        <p:nvSpPr>
          <p:cNvPr id="5" name="Footer Placeholder 4">
            <a:extLst>
              <a:ext uri="{FF2B5EF4-FFF2-40B4-BE49-F238E27FC236}">
                <a16:creationId xmlns:a16="http://schemas.microsoft.com/office/drawing/2014/main" id="{829BF307-740B-BF4E-F5B7-DE628045E01B}"/>
              </a:ext>
            </a:extLst>
          </p:cNvPr>
          <p:cNvSpPr>
            <a:spLocks noGrp="1"/>
          </p:cNvSpPr>
          <p:nvPr>
            <p:ph type="ftr" sz="quarter" idx="13"/>
          </p:nvPr>
        </p:nvSpPr>
        <p:spPr/>
        <p:txBody>
          <a:bodyPr/>
          <a:lstStyle/>
          <a:p>
            <a:r>
              <a:rPr lang="nl-NL" noProof="0"/>
              <a:t>NAAM PRESENTATIE</a:t>
            </a:r>
            <a:endParaRPr lang="nl-NL" noProof="0" dirty="0"/>
          </a:p>
        </p:txBody>
      </p:sp>
      <p:sp>
        <p:nvSpPr>
          <p:cNvPr id="6" name="Slide Number Placeholder 5">
            <a:extLst>
              <a:ext uri="{FF2B5EF4-FFF2-40B4-BE49-F238E27FC236}">
                <a16:creationId xmlns:a16="http://schemas.microsoft.com/office/drawing/2014/main" id="{A9C23D89-DD7C-D834-D6A6-13818D2D6B94}"/>
              </a:ext>
            </a:extLst>
          </p:cNvPr>
          <p:cNvSpPr>
            <a:spLocks noGrp="1"/>
          </p:cNvSpPr>
          <p:nvPr>
            <p:ph type="sldNum" sz="quarter" idx="14"/>
          </p:nvPr>
        </p:nvSpPr>
        <p:spPr/>
        <p:txBody>
          <a:bodyPr/>
          <a:lstStyle/>
          <a:p>
            <a:fld id="{EC1B0D69-B8A6-8744-9E7E-380CD2AD97F8}" type="slidenum">
              <a:rPr lang="nl-NL" noProof="0" smtClean="0"/>
              <a:pPr/>
              <a:t>12</a:t>
            </a:fld>
            <a:endParaRPr lang="nl-NL" noProof="0" dirty="0"/>
          </a:p>
        </p:txBody>
      </p:sp>
      <p:pic>
        <p:nvPicPr>
          <p:cNvPr id="7" name="Afbeelding 14">
            <a:extLst>
              <a:ext uri="{FF2B5EF4-FFF2-40B4-BE49-F238E27FC236}">
                <a16:creationId xmlns:a16="http://schemas.microsoft.com/office/drawing/2014/main" id="{49C7F7C3-B18A-2857-F030-E4D5B597F1D1}"/>
              </a:ext>
            </a:extLst>
          </p:cNvPr>
          <p:cNvPicPr>
            <a:picLocks noChangeAspect="1"/>
          </p:cNvPicPr>
          <p:nvPr/>
        </p:nvPicPr>
        <p:blipFill>
          <a:blip r:embed="rId2"/>
          <a:stretch>
            <a:fillRect/>
          </a:stretch>
        </p:blipFill>
        <p:spPr>
          <a:xfrm rot="5400000">
            <a:off x="5817215" y="636119"/>
            <a:ext cx="526905" cy="12161339"/>
          </a:xfrm>
          <a:prstGeom prst="rect">
            <a:avLst/>
          </a:prstGeom>
        </p:spPr>
      </p:pic>
      <p:pic>
        <p:nvPicPr>
          <p:cNvPr id="8" name="Afbeelding 7">
            <a:extLst>
              <a:ext uri="{FF2B5EF4-FFF2-40B4-BE49-F238E27FC236}">
                <a16:creationId xmlns:a16="http://schemas.microsoft.com/office/drawing/2014/main" id="{C5DD0B58-2FF4-6EA5-8521-868FEF018834}"/>
              </a:ext>
            </a:extLst>
          </p:cNvPr>
          <p:cNvPicPr>
            <a:picLocks noChangeAspect="1"/>
          </p:cNvPicPr>
          <p:nvPr/>
        </p:nvPicPr>
        <p:blipFill>
          <a:blip r:embed="rId3"/>
          <a:stretch>
            <a:fillRect/>
          </a:stretch>
        </p:blipFill>
        <p:spPr>
          <a:xfrm>
            <a:off x="10239559" y="5978711"/>
            <a:ext cx="1767993" cy="524301"/>
          </a:xfrm>
          <a:prstGeom prst="rect">
            <a:avLst/>
          </a:prstGeom>
        </p:spPr>
      </p:pic>
      <p:pic>
        <p:nvPicPr>
          <p:cNvPr id="9" name="Afbeelding 8">
            <a:extLst>
              <a:ext uri="{FF2B5EF4-FFF2-40B4-BE49-F238E27FC236}">
                <a16:creationId xmlns:a16="http://schemas.microsoft.com/office/drawing/2014/main" id="{5B26E01D-928B-6A3D-BF3A-4A2BC94B7F01}"/>
              </a:ext>
            </a:extLst>
          </p:cNvPr>
          <p:cNvPicPr>
            <a:picLocks noChangeAspect="1"/>
          </p:cNvPicPr>
          <p:nvPr/>
        </p:nvPicPr>
        <p:blipFill>
          <a:blip r:embed="rId4"/>
          <a:stretch>
            <a:fillRect/>
          </a:stretch>
        </p:blipFill>
        <p:spPr>
          <a:xfrm>
            <a:off x="8800114" y="5937676"/>
            <a:ext cx="1432684" cy="579170"/>
          </a:xfrm>
          <a:prstGeom prst="rect">
            <a:avLst/>
          </a:prstGeom>
        </p:spPr>
      </p:pic>
      <p:sp>
        <p:nvSpPr>
          <p:cNvPr id="10" name="Rechthoek 9">
            <a:extLst>
              <a:ext uri="{FF2B5EF4-FFF2-40B4-BE49-F238E27FC236}">
                <a16:creationId xmlns:a16="http://schemas.microsoft.com/office/drawing/2014/main" id="{451A8DC7-E5BC-AC79-7377-37ADB9C40758}"/>
              </a:ext>
            </a:extLst>
          </p:cNvPr>
          <p:cNvSpPr/>
          <p:nvPr/>
        </p:nvSpPr>
        <p:spPr>
          <a:xfrm>
            <a:off x="11354400" y="260648"/>
            <a:ext cx="653152" cy="524301"/>
          </a:xfrm>
          <a:prstGeom prst="rect">
            <a:avLst/>
          </a:prstGeom>
          <a:solidFill>
            <a:schemeClr val="bg1"/>
          </a:solidFill>
        </p:spPr>
        <p:txBody>
          <a:bodyPr wrap="none" rtlCol="0" anchor="ctr">
            <a:spAutoFit/>
          </a:bodyPr>
          <a:lstStyle/>
          <a:p>
            <a:pPr algn="l"/>
            <a:endParaRPr lang="nl-NL" dirty="0" err="1">
              <a:solidFill>
                <a:srgbClr val="000000"/>
              </a:solidFill>
              <a:latin typeface="Avenir Roman" panose="02000503020000020003" pitchFamily="2" charset="0"/>
            </a:endParaRPr>
          </a:p>
        </p:txBody>
      </p:sp>
    </p:spTree>
    <p:extLst>
      <p:ext uri="{BB962C8B-B14F-4D97-AF65-F5344CB8AC3E}">
        <p14:creationId xmlns:p14="http://schemas.microsoft.com/office/powerpoint/2010/main" val="148132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14BCE-C6FE-06CB-33C2-B62933A2B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696428-F2CB-B756-EBC5-85D907307293}"/>
              </a:ext>
            </a:extLst>
          </p:cNvPr>
          <p:cNvSpPr>
            <a:spLocks noGrp="1"/>
          </p:cNvSpPr>
          <p:nvPr>
            <p:ph type="title"/>
          </p:nvPr>
        </p:nvSpPr>
        <p:spPr/>
        <p:txBody>
          <a:bodyPr/>
          <a:lstStyle/>
          <a:p>
            <a:r>
              <a:rPr lang="en-US" dirty="0" err="1">
                <a:solidFill>
                  <a:schemeClr val="tx1"/>
                </a:solidFill>
              </a:rPr>
              <a:t>Themakaarten</a:t>
            </a:r>
            <a:endParaRPr lang="nl-NL" dirty="0">
              <a:solidFill>
                <a:schemeClr val="tx1"/>
              </a:solidFill>
            </a:endParaRPr>
          </a:p>
        </p:txBody>
      </p:sp>
      <p:sp>
        <p:nvSpPr>
          <p:cNvPr id="3" name="Text Placeholder 2">
            <a:extLst>
              <a:ext uri="{FF2B5EF4-FFF2-40B4-BE49-F238E27FC236}">
                <a16:creationId xmlns:a16="http://schemas.microsoft.com/office/drawing/2014/main" id="{992E4ACA-E78D-09AB-813C-BCC65F083E35}"/>
              </a:ext>
            </a:extLst>
          </p:cNvPr>
          <p:cNvSpPr>
            <a:spLocks noGrp="1"/>
          </p:cNvSpPr>
          <p:nvPr>
            <p:ph type="body" sz="quarter" idx="11"/>
          </p:nvPr>
        </p:nvSpPr>
        <p:spPr/>
        <p:txBody>
          <a:bodyPr numCol="2">
            <a:normAutofit fontScale="92500"/>
          </a:bodyPr>
          <a:lstStyle/>
          <a:p>
            <a:r>
              <a:rPr lang="nl-NL" sz="2200" b="1" dirty="0"/>
              <a:t>Themakaarten gerelateerd aan ziektebeelden:</a:t>
            </a:r>
          </a:p>
          <a:p>
            <a:r>
              <a:rPr lang="nl-NL" sz="2200" dirty="0"/>
              <a:t>12.   Zelfverwonding</a:t>
            </a:r>
          </a:p>
          <a:p>
            <a:r>
              <a:rPr lang="nl-NL" sz="2200" dirty="0"/>
              <a:t>13.   Suïcidaliteit</a:t>
            </a:r>
          </a:p>
          <a:p>
            <a:r>
              <a:rPr lang="nl-NL" sz="2200" dirty="0"/>
              <a:t>14.   Stemming</a:t>
            </a:r>
          </a:p>
          <a:p>
            <a:r>
              <a:rPr lang="nl-NL" sz="2200" dirty="0"/>
              <a:t>15.   Angst en bang zijn</a:t>
            </a:r>
          </a:p>
          <a:p>
            <a:r>
              <a:rPr lang="nl-NL" sz="2200" dirty="0"/>
              <a:t>16.   Gedachten en in de war zijn</a:t>
            </a:r>
          </a:p>
          <a:p>
            <a:endParaRPr lang="nl-NL" sz="2000" dirty="0"/>
          </a:p>
          <a:p>
            <a:endParaRPr lang="nl-NL" sz="2000" dirty="0"/>
          </a:p>
          <a:p>
            <a:endParaRPr lang="nl-NL" sz="2000" dirty="0"/>
          </a:p>
          <a:p>
            <a:pPr marL="342900" indent="-342900">
              <a:buClr>
                <a:schemeClr val="tx1"/>
              </a:buClr>
              <a:buFont typeface="Wingdings" panose="05000000000000000000" pitchFamily="2" charset="2"/>
              <a:buChar char="ü"/>
            </a:pPr>
            <a:r>
              <a:rPr lang="nl-NL" sz="2400" dirty="0"/>
              <a:t>1 </a:t>
            </a:r>
            <a:r>
              <a:rPr lang="nl-NL" sz="2200" dirty="0"/>
              <a:t>kant met signalen &amp; 1 kant met interventies</a:t>
            </a:r>
          </a:p>
          <a:p>
            <a:pPr marL="342900" indent="-342900">
              <a:buClr>
                <a:schemeClr val="tx1"/>
              </a:buClr>
              <a:buFont typeface="Wingdings" panose="05000000000000000000" pitchFamily="2" charset="2"/>
              <a:buChar char="ü"/>
            </a:pPr>
            <a:r>
              <a:rPr lang="nl-NL" sz="2200" dirty="0"/>
              <a:t>Voorbeeldvragen om in gesprek te gaan</a:t>
            </a:r>
          </a:p>
          <a:p>
            <a:pPr marL="342900" indent="-342900">
              <a:buClr>
                <a:schemeClr val="tx1"/>
              </a:buClr>
              <a:buFont typeface="Wingdings" panose="05000000000000000000" pitchFamily="2" charset="2"/>
              <a:buChar char="ü"/>
            </a:pPr>
            <a:r>
              <a:rPr lang="nl-NL" sz="2200" dirty="0"/>
              <a:t>Geschreven in eenvoudige taal</a:t>
            </a:r>
          </a:p>
          <a:p>
            <a:pPr marL="342900" indent="-342900">
              <a:buClr>
                <a:schemeClr val="tx1"/>
              </a:buClr>
              <a:buFont typeface="Wingdings" panose="05000000000000000000" pitchFamily="2" charset="2"/>
              <a:buChar char="ü"/>
            </a:pPr>
            <a:r>
              <a:rPr lang="nl-NL" sz="2200" dirty="0"/>
              <a:t>Ondersteund met pictogrammen</a:t>
            </a:r>
          </a:p>
          <a:p>
            <a:endParaRPr lang="nl-NL" sz="2100" i="1" dirty="0"/>
          </a:p>
          <a:p>
            <a:endParaRPr lang="nl-NL" sz="2100" i="1" dirty="0"/>
          </a:p>
          <a:p>
            <a:r>
              <a:rPr lang="nl-NL" sz="2100" i="1" dirty="0"/>
              <a:t>Kaart 6 (wat helpt en wat geeft stress) is afwijkend; invulling geven aan items “beschermende factoren en stressfactoren”</a:t>
            </a:r>
          </a:p>
          <a:p>
            <a:endParaRPr lang="nl-NL" sz="2000" dirty="0"/>
          </a:p>
        </p:txBody>
      </p:sp>
      <p:sp>
        <p:nvSpPr>
          <p:cNvPr id="4" name="Date Placeholder 3">
            <a:extLst>
              <a:ext uri="{FF2B5EF4-FFF2-40B4-BE49-F238E27FC236}">
                <a16:creationId xmlns:a16="http://schemas.microsoft.com/office/drawing/2014/main" id="{F9F7CD88-1E37-800C-D82A-A3DF1E6B3F42}"/>
              </a:ext>
            </a:extLst>
          </p:cNvPr>
          <p:cNvSpPr>
            <a:spLocks noGrp="1"/>
          </p:cNvSpPr>
          <p:nvPr>
            <p:ph type="dt" sz="half" idx="12"/>
          </p:nvPr>
        </p:nvSpPr>
        <p:spPr/>
        <p:txBody>
          <a:bodyPr/>
          <a:lstStyle/>
          <a:p>
            <a:fld id="{F7C8C19E-C2D3-BE43-84EB-1E2C384329F4}" type="datetime4">
              <a:rPr lang="nl-NL" smtClean="0"/>
              <a:t>1 september 2025</a:t>
            </a:fld>
            <a:endParaRPr lang="en-US" dirty="0"/>
          </a:p>
        </p:txBody>
      </p:sp>
      <p:sp>
        <p:nvSpPr>
          <p:cNvPr id="5" name="Footer Placeholder 4">
            <a:extLst>
              <a:ext uri="{FF2B5EF4-FFF2-40B4-BE49-F238E27FC236}">
                <a16:creationId xmlns:a16="http://schemas.microsoft.com/office/drawing/2014/main" id="{F07BC655-A366-9D33-BAFE-5411CD5C58E8}"/>
              </a:ext>
            </a:extLst>
          </p:cNvPr>
          <p:cNvSpPr>
            <a:spLocks noGrp="1"/>
          </p:cNvSpPr>
          <p:nvPr>
            <p:ph type="ftr" sz="quarter" idx="13"/>
          </p:nvPr>
        </p:nvSpPr>
        <p:spPr/>
        <p:txBody>
          <a:bodyPr/>
          <a:lstStyle/>
          <a:p>
            <a:r>
              <a:rPr lang="nl-NL" noProof="0"/>
              <a:t>NAAM PRESENTATIE</a:t>
            </a:r>
            <a:endParaRPr lang="nl-NL" noProof="0" dirty="0"/>
          </a:p>
        </p:txBody>
      </p:sp>
      <p:sp>
        <p:nvSpPr>
          <p:cNvPr id="6" name="Slide Number Placeholder 5">
            <a:extLst>
              <a:ext uri="{FF2B5EF4-FFF2-40B4-BE49-F238E27FC236}">
                <a16:creationId xmlns:a16="http://schemas.microsoft.com/office/drawing/2014/main" id="{C12F6AEA-FC4D-77EE-8A96-4DEF14871290}"/>
              </a:ext>
            </a:extLst>
          </p:cNvPr>
          <p:cNvSpPr>
            <a:spLocks noGrp="1"/>
          </p:cNvSpPr>
          <p:nvPr>
            <p:ph type="sldNum" sz="quarter" idx="14"/>
          </p:nvPr>
        </p:nvSpPr>
        <p:spPr/>
        <p:txBody>
          <a:bodyPr/>
          <a:lstStyle/>
          <a:p>
            <a:fld id="{EC1B0D69-B8A6-8744-9E7E-380CD2AD97F8}" type="slidenum">
              <a:rPr lang="nl-NL" noProof="0" smtClean="0"/>
              <a:pPr/>
              <a:t>13</a:t>
            </a:fld>
            <a:endParaRPr lang="nl-NL" noProof="0" dirty="0"/>
          </a:p>
        </p:txBody>
      </p:sp>
      <p:pic>
        <p:nvPicPr>
          <p:cNvPr id="7" name="Afbeelding 14">
            <a:extLst>
              <a:ext uri="{FF2B5EF4-FFF2-40B4-BE49-F238E27FC236}">
                <a16:creationId xmlns:a16="http://schemas.microsoft.com/office/drawing/2014/main" id="{32A1FC7D-466C-2540-3DD7-2EE970B27D76}"/>
              </a:ext>
            </a:extLst>
          </p:cNvPr>
          <p:cNvPicPr>
            <a:picLocks noChangeAspect="1"/>
          </p:cNvPicPr>
          <p:nvPr/>
        </p:nvPicPr>
        <p:blipFill>
          <a:blip r:embed="rId2"/>
          <a:stretch>
            <a:fillRect/>
          </a:stretch>
        </p:blipFill>
        <p:spPr>
          <a:xfrm rot="5400000">
            <a:off x="5817215" y="636119"/>
            <a:ext cx="526905" cy="12161339"/>
          </a:xfrm>
          <a:prstGeom prst="rect">
            <a:avLst/>
          </a:prstGeom>
        </p:spPr>
      </p:pic>
      <p:pic>
        <p:nvPicPr>
          <p:cNvPr id="8" name="Afbeelding 7">
            <a:extLst>
              <a:ext uri="{FF2B5EF4-FFF2-40B4-BE49-F238E27FC236}">
                <a16:creationId xmlns:a16="http://schemas.microsoft.com/office/drawing/2014/main" id="{B9D8BFFF-3688-A6A0-3C28-54CA15C0923A}"/>
              </a:ext>
            </a:extLst>
          </p:cNvPr>
          <p:cNvPicPr>
            <a:picLocks noChangeAspect="1"/>
          </p:cNvPicPr>
          <p:nvPr/>
        </p:nvPicPr>
        <p:blipFill>
          <a:blip r:embed="rId3"/>
          <a:stretch>
            <a:fillRect/>
          </a:stretch>
        </p:blipFill>
        <p:spPr>
          <a:xfrm>
            <a:off x="10345398" y="5998950"/>
            <a:ext cx="1767993" cy="524301"/>
          </a:xfrm>
          <a:prstGeom prst="rect">
            <a:avLst/>
          </a:prstGeom>
        </p:spPr>
      </p:pic>
      <p:pic>
        <p:nvPicPr>
          <p:cNvPr id="9" name="Afbeelding 8">
            <a:extLst>
              <a:ext uri="{FF2B5EF4-FFF2-40B4-BE49-F238E27FC236}">
                <a16:creationId xmlns:a16="http://schemas.microsoft.com/office/drawing/2014/main" id="{E420FE6B-4DC8-9A5B-0408-A64018559B9A}"/>
              </a:ext>
            </a:extLst>
          </p:cNvPr>
          <p:cNvPicPr>
            <a:picLocks noChangeAspect="1"/>
          </p:cNvPicPr>
          <p:nvPr/>
        </p:nvPicPr>
        <p:blipFill>
          <a:blip r:embed="rId4"/>
          <a:stretch>
            <a:fillRect/>
          </a:stretch>
        </p:blipFill>
        <p:spPr>
          <a:xfrm>
            <a:off x="8897940" y="5933989"/>
            <a:ext cx="1432684" cy="579170"/>
          </a:xfrm>
          <a:prstGeom prst="rect">
            <a:avLst/>
          </a:prstGeom>
        </p:spPr>
      </p:pic>
      <p:sp>
        <p:nvSpPr>
          <p:cNvPr id="10" name="Rechthoek 9">
            <a:extLst>
              <a:ext uri="{FF2B5EF4-FFF2-40B4-BE49-F238E27FC236}">
                <a16:creationId xmlns:a16="http://schemas.microsoft.com/office/drawing/2014/main" id="{B7B0BC60-4C70-6F3D-ABEE-FE1C4E2B88F9}"/>
              </a:ext>
            </a:extLst>
          </p:cNvPr>
          <p:cNvSpPr/>
          <p:nvPr/>
        </p:nvSpPr>
        <p:spPr>
          <a:xfrm>
            <a:off x="11354400" y="260648"/>
            <a:ext cx="653152" cy="431502"/>
          </a:xfrm>
          <a:prstGeom prst="rect">
            <a:avLst/>
          </a:prstGeom>
          <a:solidFill>
            <a:schemeClr val="bg1"/>
          </a:solidFill>
        </p:spPr>
        <p:txBody>
          <a:bodyPr wrap="none" rtlCol="0" anchor="ctr">
            <a:spAutoFit/>
          </a:bodyPr>
          <a:lstStyle/>
          <a:p>
            <a:pPr algn="l"/>
            <a:endParaRPr lang="nl-NL" dirty="0" err="1">
              <a:solidFill>
                <a:srgbClr val="000000"/>
              </a:solidFill>
              <a:latin typeface="Avenir Roman" panose="02000503020000020003" pitchFamily="2" charset="0"/>
            </a:endParaRPr>
          </a:p>
        </p:txBody>
      </p:sp>
    </p:spTree>
    <p:extLst>
      <p:ext uri="{BB962C8B-B14F-4D97-AF65-F5344CB8AC3E}">
        <p14:creationId xmlns:p14="http://schemas.microsoft.com/office/powerpoint/2010/main" val="2607749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AEA30-A55D-4233-D479-7ED43313E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F2317E-A512-0EEC-2FBE-AE0F947BAF3F}"/>
              </a:ext>
            </a:extLst>
          </p:cNvPr>
          <p:cNvSpPr>
            <a:spLocks noGrp="1"/>
          </p:cNvSpPr>
          <p:nvPr>
            <p:ph type="title"/>
          </p:nvPr>
        </p:nvSpPr>
        <p:spPr/>
        <p:txBody>
          <a:bodyPr/>
          <a:lstStyle/>
          <a:p>
            <a:r>
              <a:rPr lang="en-US" dirty="0">
                <a:solidFill>
                  <a:schemeClr val="tx1"/>
                </a:solidFill>
              </a:rPr>
              <a:t>Hoe </a:t>
            </a:r>
            <a:r>
              <a:rPr lang="en-US" dirty="0" err="1">
                <a:solidFill>
                  <a:schemeClr val="tx1"/>
                </a:solidFill>
              </a:rPr>
              <a:t>gebruik</a:t>
            </a:r>
            <a:r>
              <a:rPr lang="en-US" dirty="0">
                <a:solidFill>
                  <a:schemeClr val="tx1"/>
                </a:solidFill>
              </a:rPr>
              <a:t> je de toolbox?</a:t>
            </a:r>
            <a:endParaRPr lang="nl-NL" dirty="0">
              <a:solidFill>
                <a:schemeClr val="tx1"/>
              </a:solidFill>
            </a:endParaRPr>
          </a:p>
        </p:txBody>
      </p:sp>
      <p:sp>
        <p:nvSpPr>
          <p:cNvPr id="3" name="Text Placeholder 2">
            <a:extLst>
              <a:ext uri="{FF2B5EF4-FFF2-40B4-BE49-F238E27FC236}">
                <a16:creationId xmlns:a16="http://schemas.microsoft.com/office/drawing/2014/main" id="{C9C35DE0-F3DC-38E6-3ED5-1EF36293D514}"/>
              </a:ext>
            </a:extLst>
          </p:cNvPr>
          <p:cNvSpPr>
            <a:spLocks noGrp="1"/>
          </p:cNvSpPr>
          <p:nvPr>
            <p:ph type="body" sz="quarter" idx="11"/>
          </p:nvPr>
        </p:nvSpPr>
        <p:spPr>
          <a:xfrm>
            <a:off x="550863" y="1705372"/>
            <a:ext cx="11088720" cy="4148590"/>
          </a:xfrm>
        </p:spPr>
        <p:txBody>
          <a:bodyPr numCol="1">
            <a:norm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nl-NL" sz="2000" dirty="0">
                <a:solidFill>
                  <a:prstClr val="black"/>
                </a:solidFill>
                <a:cs typeface="Arial" panose="020B0604020202020204" pitchFamily="34" charset="0"/>
              </a:rPr>
              <a:t>Maak tijd en ruimte om de themakaarten te bespreken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lang="nl-NL" sz="2000" dirty="0">
              <a:solidFill>
                <a:prstClr val="black"/>
              </a:solidFill>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nl-NL" sz="2000" dirty="0">
                <a:solidFill>
                  <a:prstClr val="black"/>
                </a:solidFill>
                <a:cs typeface="Arial" panose="020B0604020202020204" pitchFamily="34" charset="0"/>
              </a:rPr>
              <a:t>Kies relevante themakaarten (start met meest neutrale kaarten)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lang="nl-NL" sz="2000" dirty="0">
              <a:solidFill>
                <a:prstClr val="black"/>
              </a:solidFill>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nl-NL" sz="2000" dirty="0">
                <a:solidFill>
                  <a:prstClr val="black"/>
                </a:solidFill>
                <a:cs typeface="Arial" panose="020B0604020202020204" pitchFamily="34" charset="0"/>
              </a:rPr>
              <a:t>Check of jullie het over hetzelfde hebben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lang="nl-NL" sz="2000" dirty="0">
              <a:solidFill>
                <a:prstClr val="black"/>
              </a:solidFill>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nl-NL" sz="2000" dirty="0">
                <a:solidFill>
                  <a:prstClr val="black"/>
                </a:solidFill>
                <a:cs typeface="Arial" panose="020B0604020202020204" pitchFamily="34" charset="0"/>
              </a:rPr>
              <a:t>Maak gebruik van de tips en informatie rondom het begeleiden van patiënten met een LVB</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lang="nl-NL" sz="2000" dirty="0">
              <a:solidFill>
                <a:prstClr val="black"/>
              </a:solidFill>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nl-NL" sz="2000" dirty="0">
                <a:solidFill>
                  <a:prstClr val="black"/>
                </a:solidFill>
                <a:cs typeface="Arial" panose="020B0604020202020204" pitchFamily="34" charset="0"/>
              </a:rPr>
              <a:t>Verwerk de verkregen informatie op een KSP-format</a:t>
            </a:r>
          </a:p>
          <a:p>
            <a:pPr lvl="3">
              <a:buClrTx/>
              <a:defRPr/>
            </a:pPr>
            <a:r>
              <a:rPr lang="nl-NL" sz="2000" i="1" dirty="0">
                <a:solidFill>
                  <a:prstClr val="black"/>
                </a:solidFill>
                <a:cs typeface="Arial" panose="020B0604020202020204" pitchFamily="34" charset="0"/>
              </a:rPr>
              <a:t>Schrijf dit LVB-</a:t>
            </a:r>
            <a:r>
              <a:rPr lang="nl-NL" sz="2000" i="1" dirty="0" err="1">
                <a:solidFill>
                  <a:prstClr val="black"/>
                </a:solidFill>
                <a:cs typeface="Arial" panose="020B0604020202020204" pitchFamily="34" charset="0"/>
              </a:rPr>
              <a:t>proof</a:t>
            </a:r>
            <a:r>
              <a:rPr lang="nl-NL" sz="2000" i="1" dirty="0">
                <a:solidFill>
                  <a:prstClr val="black"/>
                </a:solidFill>
                <a:cs typeface="Arial" panose="020B0604020202020204" pitchFamily="34" charset="0"/>
              </a:rPr>
              <a:t> (lettertype, korte zinnen, evt. plaatjes)!</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lang="nl-NL" sz="2000" dirty="0">
              <a:solidFill>
                <a:prstClr val="black"/>
              </a:solidFill>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nl-NL" sz="2000" dirty="0">
                <a:solidFill>
                  <a:prstClr val="black"/>
                </a:solidFill>
                <a:cs typeface="Arial" panose="020B0604020202020204" pitchFamily="34" charset="0"/>
              </a:rPr>
              <a:t>Deel de informatie met patiënt, behandelteam en naasten</a:t>
            </a:r>
          </a:p>
          <a:p>
            <a:endParaRPr lang="nl-NL" sz="2000" dirty="0"/>
          </a:p>
        </p:txBody>
      </p:sp>
      <p:sp>
        <p:nvSpPr>
          <p:cNvPr id="4" name="Date Placeholder 3">
            <a:extLst>
              <a:ext uri="{FF2B5EF4-FFF2-40B4-BE49-F238E27FC236}">
                <a16:creationId xmlns:a16="http://schemas.microsoft.com/office/drawing/2014/main" id="{41F4268B-2C1A-381B-FA92-20A52BE13407}"/>
              </a:ext>
            </a:extLst>
          </p:cNvPr>
          <p:cNvSpPr>
            <a:spLocks noGrp="1"/>
          </p:cNvSpPr>
          <p:nvPr>
            <p:ph type="dt" sz="half" idx="12"/>
          </p:nvPr>
        </p:nvSpPr>
        <p:spPr/>
        <p:txBody>
          <a:bodyPr/>
          <a:lstStyle/>
          <a:p>
            <a:fld id="{F7C8C19E-C2D3-BE43-84EB-1E2C384329F4}" type="datetime4">
              <a:rPr lang="nl-NL" smtClean="0"/>
              <a:t>1 september 2025</a:t>
            </a:fld>
            <a:endParaRPr lang="en-US" dirty="0"/>
          </a:p>
        </p:txBody>
      </p:sp>
      <p:sp>
        <p:nvSpPr>
          <p:cNvPr id="5" name="Footer Placeholder 4">
            <a:extLst>
              <a:ext uri="{FF2B5EF4-FFF2-40B4-BE49-F238E27FC236}">
                <a16:creationId xmlns:a16="http://schemas.microsoft.com/office/drawing/2014/main" id="{C4637276-E000-99F3-0957-278E5D1EA93B}"/>
              </a:ext>
            </a:extLst>
          </p:cNvPr>
          <p:cNvSpPr>
            <a:spLocks noGrp="1"/>
          </p:cNvSpPr>
          <p:nvPr>
            <p:ph type="ftr" sz="quarter" idx="13"/>
          </p:nvPr>
        </p:nvSpPr>
        <p:spPr/>
        <p:txBody>
          <a:bodyPr/>
          <a:lstStyle/>
          <a:p>
            <a:r>
              <a:rPr lang="nl-NL" noProof="0"/>
              <a:t>NAAM PRESENTATIE</a:t>
            </a:r>
            <a:endParaRPr lang="nl-NL" noProof="0" dirty="0"/>
          </a:p>
        </p:txBody>
      </p:sp>
      <p:sp>
        <p:nvSpPr>
          <p:cNvPr id="6" name="Slide Number Placeholder 5">
            <a:extLst>
              <a:ext uri="{FF2B5EF4-FFF2-40B4-BE49-F238E27FC236}">
                <a16:creationId xmlns:a16="http://schemas.microsoft.com/office/drawing/2014/main" id="{D10C9AA8-BC1A-917E-8691-1E472E3C2934}"/>
              </a:ext>
            </a:extLst>
          </p:cNvPr>
          <p:cNvSpPr>
            <a:spLocks noGrp="1"/>
          </p:cNvSpPr>
          <p:nvPr>
            <p:ph type="sldNum" sz="quarter" idx="14"/>
          </p:nvPr>
        </p:nvSpPr>
        <p:spPr/>
        <p:txBody>
          <a:bodyPr/>
          <a:lstStyle/>
          <a:p>
            <a:fld id="{EC1B0D69-B8A6-8744-9E7E-380CD2AD97F8}" type="slidenum">
              <a:rPr lang="nl-NL" noProof="0" smtClean="0"/>
              <a:pPr/>
              <a:t>14</a:t>
            </a:fld>
            <a:endParaRPr lang="nl-NL" noProof="0" dirty="0"/>
          </a:p>
        </p:txBody>
      </p:sp>
      <p:pic>
        <p:nvPicPr>
          <p:cNvPr id="7" name="Afbeelding 14">
            <a:extLst>
              <a:ext uri="{FF2B5EF4-FFF2-40B4-BE49-F238E27FC236}">
                <a16:creationId xmlns:a16="http://schemas.microsoft.com/office/drawing/2014/main" id="{B36F6055-D4C1-D5A9-0807-79FF65DB86CE}"/>
              </a:ext>
            </a:extLst>
          </p:cNvPr>
          <p:cNvPicPr>
            <a:picLocks noChangeAspect="1"/>
          </p:cNvPicPr>
          <p:nvPr/>
        </p:nvPicPr>
        <p:blipFill>
          <a:blip r:embed="rId2"/>
          <a:stretch>
            <a:fillRect/>
          </a:stretch>
        </p:blipFill>
        <p:spPr>
          <a:xfrm rot="5400000">
            <a:off x="5817215" y="636119"/>
            <a:ext cx="526905" cy="12161339"/>
          </a:xfrm>
          <a:prstGeom prst="rect">
            <a:avLst/>
          </a:prstGeom>
        </p:spPr>
      </p:pic>
      <p:sp>
        <p:nvSpPr>
          <p:cNvPr id="8" name="Rechthoek 7">
            <a:extLst>
              <a:ext uri="{FF2B5EF4-FFF2-40B4-BE49-F238E27FC236}">
                <a16:creationId xmlns:a16="http://schemas.microsoft.com/office/drawing/2014/main" id="{4656D59F-5080-8722-46A1-90927212D3A4}"/>
              </a:ext>
            </a:extLst>
          </p:cNvPr>
          <p:cNvSpPr/>
          <p:nvPr/>
        </p:nvSpPr>
        <p:spPr>
          <a:xfrm>
            <a:off x="11354400" y="260648"/>
            <a:ext cx="653152" cy="526906"/>
          </a:xfrm>
          <a:prstGeom prst="rect">
            <a:avLst/>
          </a:prstGeom>
          <a:solidFill>
            <a:schemeClr val="bg1"/>
          </a:solidFill>
        </p:spPr>
        <p:txBody>
          <a:bodyPr wrap="none" rtlCol="0" anchor="ctr">
            <a:spAutoFit/>
          </a:bodyPr>
          <a:lstStyle/>
          <a:p>
            <a:pPr algn="l"/>
            <a:endParaRPr lang="nl-NL" dirty="0" err="1">
              <a:solidFill>
                <a:srgbClr val="000000"/>
              </a:solidFill>
              <a:latin typeface="Avenir Roman" panose="02000503020000020003" pitchFamily="2" charset="0"/>
            </a:endParaRPr>
          </a:p>
        </p:txBody>
      </p:sp>
      <p:pic>
        <p:nvPicPr>
          <p:cNvPr id="9" name="Afbeelding 8">
            <a:extLst>
              <a:ext uri="{FF2B5EF4-FFF2-40B4-BE49-F238E27FC236}">
                <a16:creationId xmlns:a16="http://schemas.microsoft.com/office/drawing/2014/main" id="{74387D40-8463-A39E-5491-82C382C175A6}"/>
              </a:ext>
            </a:extLst>
          </p:cNvPr>
          <p:cNvPicPr>
            <a:picLocks noChangeAspect="1"/>
          </p:cNvPicPr>
          <p:nvPr/>
        </p:nvPicPr>
        <p:blipFill>
          <a:blip r:embed="rId3"/>
          <a:stretch>
            <a:fillRect/>
          </a:stretch>
        </p:blipFill>
        <p:spPr>
          <a:xfrm>
            <a:off x="10393344" y="5988111"/>
            <a:ext cx="1767993" cy="524301"/>
          </a:xfrm>
          <a:prstGeom prst="rect">
            <a:avLst/>
          </a:prstGeom>
        </p:spPr>
      </p:pic>
      <p:pic>
        <p:nvPicPr>
          <p:cNvPr id="10" name="Afbeelding 9">
            <a:extLst>
              <a:ext uri="{FF2B5EF4-FFF2-40B4-BE49-F238E27FC236}">
                <a16:creationId xmlns:a16="http://schemas.microsoft.com/office/drawing/2014/main" id="{386D2EF7-08F6-69B4-8F77-90160C097EC6}"/>
              </a:ext>
            </a:extLst>
          </p:cNvPr>
          <p:cNvPicPr>
            <a:picLocks noChangeAspect="1"/>
          </p:cNvPicPr>
          <p:nvPr/>
        </p:nvPicPr>
        <p:blipFill>
          <a:blip r:embed="rId4"/>
          <a:stretch>
            <a:fillRect/>
          </a:stretch>
        </p:blipFill>
        <p:spPr>
          <a:xfrm>
            <a:off x="8932818" y="5954542"/>
            <a:ext cx="1432684" cy="579170"/>
          </a:xfrm>
          <a:prstGeom prst="rect">
            <a:avLst/>
          </a:prstGeom>
        </p:spPr>
      </p:pic>
    </p:spTree>
    <p:extLst>
      <p:ext uri="{BB962C8B-B14F-4D97-AF65-F5344CB8AC3E}">
        <p14:creationId xmlns:p14="http://schemas.microsoft.com/office/powerpoint/2010/main" val="621493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BB709-B9AA-7813-6E16-40B913760AE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FEB901E-90BF-388C-1A52-0576A586D695}"/>
              </a:ext>
            </a:extLst>
          </p:cNvPr>
          <p:cNvSpPr>
            <a:spLocks noGrp="1"/>
          </p:cNvSpPr>
          <p:nvPr>
            <p:ph type="body" sz="quarter" idx="11"/>
          </p:nvPr>
        </p:nvSpPr>
        <p:spPr>
          <a:xfrm>
            <a:off x="550863" y="1155793"/>
            <a:ext cx="11088720" cy="4148590"/>
          </a:xfrm>
        </p:spPr>
        <p:txBody>
          <a:bodyPr numCol="1">
            <a:normAutofit/>
          </a:bodyPr>
          <a:lstStyle/>
          <a:p>
            <a:pPr marR="0" lvl="0" algn="l" defTabSz="914400" rtl="0" eaLnBrk="1" fontAlgn="auto" latinLnBrk="0" hangingPunct="1">
              <a:lnSpc>
                <a:spcPct val="100000"/>
              </a:lnSpc>
              <a:spcBef>
                <a:spcPts val="0"/>
              </a:spcBef>
              <a:spcAft>
                <a:spcPts val="0"/>
              </a:spcAft>
              <a:buClrTx/>
              <a:buSzTx/>
              <a:tabLst/>
              <a:defRPr/>
            </a:pPr>
            <a:r>
              <a:rPr lang="nl-NL" sz="2000" b="1" i="1" u="sng" dirty="0">
                <a:solidFill>
                  <a:prstClr val="black"/>
                </a:solidFill>
                <a:cs typeface="Arial" panose="020B0604020202020204" pitchFamily="34" charset="0"/>
              </a:rPr>
              <a:t>Tips voor LVB-</a:t>
            </a:r>
            <a:r>
              <a:rPr lang="nl-NL" sz="2000" b="1" i="1" u="sng" dirty="0" err="1">
                <a:solidFill>
                  <a:prstClr val="black"/>
                </a:solidFill>
                <a:cs typeface="Arial" panose="020B0604020202020204" pitchFamily="34" charset="0"/>
              </a:rPr>
              <a:t>proof</a:t>
            </a:r>
            <a:r>
              <a:rPr lang="nl-NL" sz="2000" b="1" i="1" u="sng" dirty="0">
                <a:solidFill>
                  <a:prstClr val="black"/>
                </a:solidFill>
                <a:cs typeface="Arial" panose="020B0604020202020204" pitchFamily="34" charset="0"/>
              </a:rPr>
              <a:t> schrijven:</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lang="nl-NL" sz="2000" dirty="0">
              <a:solidFill>
                <a:prstClr val="black"/>
              </a:solidFill>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dirty="0">
                <a:solidFill>
                  <a:prstClr val="black"/>
                </a:solidFill>
                <a:cs typeface="Arial" panose="020B0604020202020204" pitchFamily="34" charset="0"/>
              </a:rPr>
              <a:t>Structureer informatie goed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dirty="0">
                <a:solidFill>
                  <a:prstClr val="black"/>
                </a:solidFill>
                <a:cs typeface="Arial" panose="020B0604020202020204" pitchFamily="34" charset="0"/>
              </a:rPr>
              <a:t>Gebruik maximaal 1 A4</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dirty="0">
                <a:solidFill>
                  <a:prstClr val="black"/>
                </a:solidFill>
                <a:cs typeface="Arial" panose="020B0604020202020204" pitchFamily="34" charset="0"/>
              </a:rPr>
              <a:t>Gebruik een groot en duidelijk lettertype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dirty="0">
                <a:solidFill>
                  <a:prstClr val="black"/>
                </a:solidFill>
                <a:cs typeface="Arial" panose="020B0604020202020204" pitchFamily="34" charset="0"/>
              </a:rPr>
              <a:t>Een zin bevat maximaal 15 woorden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dirty="0">
                <a:solidFill>
                  <a:prstClr val="black"/>
                </a:solidFill>
                <a:cs typeface="Arial" panose="020B0604020202020204" pitchFamily="34" charset="0"/>
              </a:rPr>
              <a:t>Schrijf afkortingen voluit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dirty="0">
                <a:solidFill>
                  <a:prstClr val="black"/>
                </a:solidFill>
                <a:cs typeface="Arial" panose="020B0604020202020204" pitchFamily="34" charset="0"/>
              </a:rPr>
              <a:t>Gebruik cijfers voor getallen, dus 20 en niet twintig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dirty="0">
                <a:solidFill>
                  <a:prstClr val="black"/>
                </a:solidFill>
                <a:cs typeface="Arial" panose="020B0604020202020204" pitchFamily="34" charset="0"/>
              </a:rPr>
              <a:t>Gebruik tekeningen of plaatjes om te verhelderen, maar waak ervoor dat het niet te kinderachtig overkomt</a:t>
            </a:r>
          </a:p>
        </p:txBody>
      </p:sp>
      <p:sp>
        <p:nvSpPr>
          <p:cNvPr id="4" name="Date Placeholder 3">
            <a:extLst>
              <a:ext uri="{FF2B5EF4-FFF2-40B4-BE49-F238E27FC236}">
                <a16:creationId xmlns:a16="http://schemas.microsoft.com/office/drawing/2014/main" id="{875A6CAD-7F60-236A-0FC1-AE22E5C8607F}"/>
              </a:ext>
            </a:extLst>
          </p:cNvPr>
          <p:cNvSpPr>
            <a:spLocks noGrp="1"/>
          </p:cNvSpPr>
          <p:nvPr>
            <p:ph type="dt" sz="half" idx="12"/>
          </p:nvPr>
        </p:nvSpPr>
        <p:spPr/>
        <p:txBody>
          <a:bodyPr/>
          <a:lstStyle/>
          <a:p>
            <a:fld id="{F7C8C19E-C2D3-BE43-84EB-1E2C384329F4}" type="datetime4">
              <a:rPr lang="nl-NL" smtClean="0"/>
              <a:t>1 september 2025</a:t>
            </a:fld>
            <a:endParaRPr lang="en-US" dirty="0"/>
          </a:p>
        </p:txBody>
      </p:sp>
      <p:sp>
        <p:nvSpPr>
          <p:cNvPr id="5" name="Footer Placeholder 4">
            <a:extLst>
              <a:ext uri="{FF2B5EF4-FFF2-40B4-BE49-F238E27FC236}">
                <a16:creationId xmlns:a16="http://schemas.microsoft.com/office/drawing/2014/main" id="{E09D8CC6-20EE-558C-ACB8-E6457E471DB5}"/>
              </a:ext>
            </a:extLst>
          </p:cNvPr>
          <p:cNvSpPr>
            <a:spLocks noGrp="1"/>
          </p:cNvSpPr>
          <p:nvPr>
            <p:ph type="ftr" sz="quarter" idx="13"/>
          </p:nvPr>
        </p:nvSpPr>
        <p:spPr/>
        <p:txBody>
          <a:bodyPr/>
          <a:lstStyle/>
          <a:p>
            <a:r>
              <a:rPr lang="nl-NL" noProof="0"/>
              <a:t>NAAM PRESENTATIE</a:t>
            </a:r>
            <a:endParaRPr lang="nl-NL" noProof="0" dirty="0"/>
          </a:p>
        </p:txBody>
      </p:sp>
      <p:sp>
        <p:nvSpPr>
          <p:cNvPr id="6" name="Slide Number Placeholder 5">
            <a:extLst>
              <a:ext uri="{FF2B5EF4-FFF2-40B4-BE49-F238E27FC236}">
                <a16:creationId xmlns:a16="http://schemas.microsoft.com/office/drawing/2014/main" id="{45352980-9C36-7A91-EE93-F7A5FFE33556}"/>
              </a:ext>
            </a:extLst>
          </p:cNvPr>
          <p:cNvSpPr>
            <a:spLocks noGrp="1"/>
          </p:cNvSpPr>
          <p:nvPr>
            <p:ph type="sldNum" sz="quarter" idx="14"/>
          </p:nvPr>
        </p:nvSpPr>
        <p:spPr/>
        <p:txBody>
          <a:bodyPr/>
          <a:lstStyle/>
          <a:p>
            <a:fld id="{EC1B0D69-B8A6-8744-9E7E-380CD2AD97F8}" type="slidenum">
              <a:rPr lang="nl-NL" noProof="0" smtClean="0"/>
              <a:pPr/>
              <a:t>15</a:t>
            </a:fld>
            <a:endParaRPr lang="nl-NL" noProof="0" dirty="0"/>
          </a:p>
        </p:txBody>
      </p:sp>
      <p:pic>
        <p:nvPicPr>
          <p:cNvPr id="7" name="Afbeelding 14">
            <a:extLst>
              <a:ext uri="{FF2B5EF4-FFF2-40B4-BE49-F238E27FC236}">
                <a16:creationId xmlns:a16="http://schemas.microsoft.com/office/drawing/2014/main" id="{3AF76978-6C6D-F252-A37F-ED5DBBA4F49B}"/>
              </a:ext>
            </a:extLst>
          </p:cNvPr>
          <p:cNvPicPr>
            <a:picLocks noChangeAspect="1"/>
          </p:cNvPicPr>
          <p:nvPr/>
        </p:nvPicPr>
        <p:blipFill>
          <a:blip r:embed="rId2"/>
          <a:stretch>
            <a:fillRect/>
          </a:stretch>
        </p:blipFill>
        <p:spPr>
          <a:xfrm rot="5400000">
            <a:off x="5817215" y="636119"/>
            <a:ext cx="526905" cy="12161339"/>
          </a:xfrm>
          <a:prstGeom prst="rect">
            <a:avLst/>
          </a:prstGeom>
        </p:spPr>
      </p:pic>
      <p:sp>
        <p:nvSpPr>
          <p:cNvPr id="8" name="Rechthoek 7">
            <a:extLst>
              <a:ext uri="{FF2B5EF4-FFF2-40B4-BE49-F238E27FC236}">
                <a16:creationId xmlns:a16="http://schemas.microsoft.com/office/drawing/2014/main" id="{32842588-F41E-2A3B-7160-30011D77F014}"/>
              </a:ext>
            </a:extLst>
          </p:cNvPr>
          <p:cNvSpPr/>
          <p:nvPr/>
        </p:nvSpPr>
        <p:spPr>
          <a:xfrm>
            <a:off x="11354400" y="260648"/>
            <a:ext cx="653152" cy="526906"/>
          </a:xfrm>
          <a:prstGeom prst="rect">
            <a:avLst/>
          </a:prstGeom>
          <a:solidFill>
            <a:schemeClr val="bg1"/>
          </a:solidFill>
        </p:spPr>
        <p:txBody>
          <a:bodyPr wrap="none" rtlCol="0" anchor="ctr">
            <a:spAutoFit/>
          </a:bodyPr>
          <a:lstStyle/>
          <a:p>
            <a:pPr algn="l"/>
            <a:endParaRPr lang="nl-NL" dirty="0" err="1">
              <a:solidFill>
                <a:srgbClr val="000000"/>
              </a:solidFill>
              <a:latin typeface="Avenir Roman" panose="02000503020000020003" pitchFamily="2" charset="0"/>
            </a:endParaRPr>
          </a:p>
        </p:txBody>
      </p:sp>
      <p:pic>
        <p:nvPicPr>
          <p:cNvPr id="9" name="Afbeelding 8">
            <a:extLst>
              <a:ext uri="{FF2B5EF4-FFF2-40B4-BE49-F238E27FC236}">
                <a16:creationId xmlns:a16="http://schemas.microsoft.com/office/drawing/2014/main" id="{9659829D-EE58-EBAA-66F9-A3B331555AF5}"/>
              </a:ext>
            </a:extLst>
          </p:cNvPr>
          <p:cNvPicPr>
            <a:picLocks noChangeAspect="1"/>
          </p:cNvPicPr>
          <p:nvPr/>
        </p:nvPicPr>
        <p:blipFill>
          <a:blip r:embed="rId3"/>
          <a:stretch>
            <a:fillRect/>
          </a:stretch>
        </p:blipFill>
        <p:spPr>
          <a:xfrm>
            <a:off x="10393344" y="5988111"/>
            <a:ext cx="1767993" cy="524301"/>
          </a:xfrm>
          <a:prstGeom prst="rect">
            <a:avLst/>
          </a:prstGeom>
        </p:spPr>
      </p:pic>
      <p:pic>
        <p:nvPicPr>
          <p:cNvPr id="10" name="Afbeelding 9">
            <a:extLst>
              <a:ext uri="{FF2B5EF4-FFF2-40B4-BE49-F238E27FC236}">
                <a16:creationId xmlns:a16="http://schemas.microsoft.com/office/drawing/2014/main" id="{012420EB-AEE7-F3CE-080E-08B1587717DB}"/>
              </a:ext>
            </a:extLst>
          </p:cNvPr>
          <p:cNvPicPr>
            <a:picLocks noChangeAspect="1"/>
          </p:cNvPicPr>
          <p:nvPr/>
        </p:nvPicPr>
        <p:blipFill>
          <a:blip r:embed="rId4"/>
          <a:stretch>
            <a:fillRect/>
          </a:stretch>
        </p:blipFill>
        <p:spPr>
          <a:xfrm>
            <a:off x="8932818" y="5954542"/>
            <a:ext cx="1432684" cy="579170"/>
          </a:xfrm>
          <a:prstGeom prst="rect">
            <a:avLst/>
          </a:prstGeom>
        </p:spPr>
      </p:pic>
    </p:spTree>
    <p:extLst>
      <p:ext uri="{BB962C8B-B14F-4D97-AF65-F5344CB8AC3E}">
        <p14:creationId xmlns:p14="http://schemas.microsoft.com/office/powerpoint/2010/main" val="3061844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547D3-5F9E-5F88-17E2-98C62B0A82A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5108D5D-CBA0-1A3C-C3E8-00CE6ECF2577}"/>
              </a:ext>
            </a:extLst>
          </p:cNvPr>
          <p:cNvSpPr>
            <a:spLocks noGrp="1"/>
          </p:cNvSpPr>
          <p:nvPr>
            <p:ph type="body" sz="quarter" idx="11"/>
          </p:nvPr>
        </p:nvSpPr>
        <p:spPr>
          <a:xfrm>
            <a:off x="550863" y="1155793"/>
            <a:ext cx="11088720" cy="4148590"/>
          </a:xfrm>
        </p:spPr>
        <p:txBody>
          <a:bodyPr numCol="1">
            <a:normAutofit/>
          </a:bodyPr>
          <a:lstStyle/>
          <a:p>
            <a:pPr marR="0" lvl="0" algn="l" defTabSz="914400" rtl="0" eaLnBrk="1" fontAlgn="auto" latinLnBrk="0" hangingPunct="1">
              <a:lnSpc>
                <a:spcPct val="100000"/>
              </a:lnSpc>
              <a:spcBef>
                <a:spcPts val="0"/>
              </a:spcBef>
              <a:spcAft>
                <a:spcPts val="0"/>
              </a:spcAft>
              <a:buClrTx/>
              <a:buSzTx/>
              <a:tabLst/>
              <a:defRPr/>
            </a:pPr>
            <a:r>
              <a:rPr lang="nl-NL" sz="2000" b="1" i="1" u="sng" dirty="0">
                <a:solidFill>
                  <a:prstClr val="black"/>
                </a:solidFill>
                <a:cs typeface="Arial" panose="020B0604020202020204" pitchFamily="34" charset="0"/>
              </a:rPr>
              <a:t>Specifieke LVB-interventies:</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lang="nl-NL" sz="2000" dirty="0">
              <a:solidFill>
                <a:prstClr val="black"/>
              </a:solidFill>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dirty="0">
                <a:solidFill>
                  <a:prstClr val="black"/>
                </a:solidFill>
                <a:cs typeface="Arial" panose="020B0604020202020204" pitchFamily="34" charset="0"/>
              </a:rPr>
              <a:t>Maak een </a:t>
            </a:r>
            <a:r>
              <a:rPr lang="nl-NL" sz="2000" dirty="0" err="1">
                <a:solidFill>
                  <a:prstClr val="black"/>
                </a:solidFill>
                <a:cs typeface="Arial" panose="020B0604020202020204" pitchFamily="34" charset="0"/>
              </a:rPr>
              <a:t>pictobord</a:t>
            </a:r>
            <a:r>
              <a:rPr lang="nl-NL" sz="2000" dirty="0">
                <a:solidFill>
                  <a:prstClr val="black"/>
                </a:solidFill>
                <a:cs typeface="Arial" panose="020B0604020202020204" pitchFamily="34" charset="0"/>
              </a:rPr>
              <a:t> voor op mijn eigen kamer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dirty="0">
                <a:solidFill>
                  <a:prstClr val="black"/>
                </a:solidFill>
                <a:cs typeface="Arial" panose="020B0604020202020204" pitchFamily="34" charset="0"/>
              </a:rPr>
              <a:t>Laat aan mij zien hoe ik mijzelf moet verzorgen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dirty="0">
                <a:solidFill>
                  <a:prstClr val="black"/>
                </a:solidFill>
                <a:cs typeface="Arial" panose="020B0604020202020204" pitchFamily="34" charset="0"/>
              </a:rPr>
              <a:t>Leg aan mij uit wat anderen bedoelen (leg de sociale context uit)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dirty="0">
                <a:solidFill>
                  <a:prstClr val="black"/>
                </a:solidFill>
                <a:cs typeface="Arial" panose="020B0604020202020204" pitchFamily="34" charset="0"/>
              </a:rPr>
              <a:t>Beoordeel welk seksueel gedrag passend is bij de emotionele ontwikkelingsleeftijd voordat er van ongepast gedrag gesproken wordt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dirty="0">
                <a:solidFill>
                  <a:prstClr val="black"/>
                </a:solidFill>
                <a:cs typeface="Arial" panose="020B0604020202020204" pitchFamily="34" charset="0"/>
              </a:rPr>
              <a:t>Houd er rekening mee dat ik een rijke fantasie heb</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dirty="0">
                <a:solidFill>
                  <a:prstClr val="black"/>
                </a:solidFill>
                <a:cs typeface="Arial" panose="020B0604020202020204" pitchFamily="34" charset="0"/>
              </a:rPr>
              <a:t>Werk met een beloningssysteem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dirty="0">
                <a:solidFill>
                  <a:prstClr val="black"/>
                </a:solidFill>
                <a:cs typeface="Arial" panose="020B0604020202020204" pitchFamily="34" charset="0"/>
              </a:rPr>
              <a:t>Geef gedoseerde verantwoordelijkheid: vraag 1 taak tegelijk, complimenteer, en geef dan pas een nieuwe taak</a:t>
            </a:r>
          </a:p>
        </p:txBody>
      </p:sp>
      <p:sp>
        <p:nvSpPr>
          <p:cNvPr id="4" name="Date Placeholder 3">
            <a:extLst>
              <a:ext uri="{FF2B5EF4-FFF2-40B4-BE49-F238E27FC236}">
                <a16:creationId xmlns:a16="http://schemas.microsoft.com/office/drawing/2014/main" id="{D69C57A0-F985-68C7-0359-20381564D3B6}"/>
              </a:ext>
            </a:extLst>
          </p:cNvPr>
          <p:cNvSpPr>
            <a:spLocks noGrp="1"/>
          </p:cNvSpPr>
          <p:nvPr>
            <p:ph type="dt" sz="half" idx="12"/>
          </p:nvPr>
        </p:nvSpPr>
        <p:spPr/>
        <p:txBody>
          <a:bodyPr/>
          <a:lstStyle/>
          <a:p>
            <a:fld id="{F7C8C19E-C2D3-BE43-84EB-1E2C384329F4}" type="datetime4">
              <a:rPr lang="nl-NL" smtClean="0"/>
              <a:t>1 september 2025</a:t>
            </a:fld>
            <a:endParaRPr lang="en-US" dirty="0"/>
          </a:p>
        </p:txBody>
      </p:sp>
      <p:sp>
        <p:nvSpPr>
          <p:cNvPr id="5" name="Footer Placeholder 4">
            <a:extLst>
              <a:ext uri="{FF2B5EF4-FFF2-40B4-BE49-F238E27FC236}">
                <a16:creationId xmlns:a16="http://schemas.microsoft.com/office/drawing/2014/main" id="{7F298260-1B46-0125-B759-9187A89B5F0A}"/>
              </a:ext>
            </a:extLst>
          </p:cNvPr>
          <p:cNvSpPr>
            <a:spLocks noGrp="1"/>
          </p:cNvSpPr>
          <p:nvPr>
            <p:ph type="ftr" sz="quarter" idx="13"/>
          </p:nvPr>
        </p:nvSpPr>
        <p:spPr/>
        <p:txBody>
          <a:bodyPr/>
          <a:lstStyle/>
          <a:p>
            <a:r>
              <a:rPr lang="nl-NL" noProof="0"/>
              <a:t>NAAM PRESENTATIE</a:t>
            </a:r>
            <a:endParaRPr lang="nl-NL" noProof="0" dirty="0"/>
          </a:p>
        </p:txBody>
      </p:sp>
      <p:sp>
        <p:nvSpPr>
          <p:cNvPr id="6" name="Slide Number Placeholder 5">
            <a:extLst>
              <a:ext uri="{FF2B5EF4-FFF2-40B4-BE49-F238E27FC236}">
                <a16:creationId xmlns:a16="http://schemas.microsoft.com/office/drawing/2014/main" id="{DA5B0B45-85C6-CF1D-4F7F-140F85BFF79C}"/>
              </a:ext>
            </a:extLst>
          </p:cNvPr>
          <p:cNvSpPr>
            <a:spLocks noGrp="1"/>
          </p:cNvSpPr>
          <p:nvPr>
            <p:ph type="sldNum" sz="quarter" idx="14"/>
          </p:nvPr>
        </p:nvSpPr>
        <p:spPr/>
        <p:txBody>
          <a:bodyPr/>
          <a:lstStyle/>
          <a:p>
            <a:fld id="{EC1B0D69-B8A6-8744-9E7E-380CD2AD97F8}" type="slidenum">
              <a:rPr lang="nl-NL" noProof="0" smtClean="0"/>
              <a:pPr/>
              <a:t>16</a:t>
            </a:fld>
            <a:endParaRPr lang="nl-NL" noProof="0" dirty="0"/>
          </a:p>
        </p:txBody>
      </p:sp>
      <p:pic>
        <p:nvPicPr>
          <p:cNvPr id="7" name="Afbeelding 14">
            <a:extLst>
              <a:ext uri="{FF2B5EF4-FFF2-40B4-BE49-F238E27FC236}">
                <a16:creationId xmlns:a16="http://schemas.microsoft.com/office/drawing/2014/main" id="{FC283B5E-AA97-BD1D-6BCB-58DE398616FB}"/>
              </a:ext>
            </a:extLst>
          </p:cNvPr>
          <p:cNvPicPr>
            <a:picLocks noChangeAspect="1"/>
          </p:cNvPicPr>
          <p:nvPr/>
        </p:nvPicPr>
        <p:blipFill>
          <a:blip r:embed="rId2"/>
          <a:stretch>
            <a:fillRect/>
          </a:stretch>
        </p:blipFill>
        <p:spPr>
          <a:xfrm rot="5400000">
            <a:off x="5817215" y="636119"/>
            <a:ext cx="526905" cy="12161339"/>
          </a:xfrm>
          <a:prstGeom prst="rect">
            <a:avLst/>
          </a:prstGeom>
        </p:spPr>
      </p:pic>
      <p:sp>
        <p:nvSpPr>
          <p:cNvPr id="8" name="Rechthoek 7">
            <a:extLst>
              <a:ext uri="{FF2B5EF4-FFF2-40B4-BE49-F238E27FC236}">
                <a16:creationId xmlns:a16="http://schemas.microsoft.com/office/drawing/2014/main" id="{65A3471E-026E-892F-E2A2-41EC116C7C55}"/>
              </a:ext>
            </a:extLst>
          </p:cNvPr>
          <p:cNvSpPr/>
          <p:nvPr/>
        </p:nvSpPr>
        <p:spPr>
          <a:xfrm>
            <a:off x="11354400" y="260648"/>
            <a:ext cx="653152" cy="526906"/>
          </a:xfrm>
          <a:prstGeom prst="rect">
            <a:avLst/>
          </a:prstGeom>
          <a:solidFill>
            <a:schemeClr val="bg1"/>
          </a:solidFill>
        </p:spPr>
        <p:txBody>
          <a:bodyPr wrap="none" rtlCol="0" anchor="ctr">
            <a:spAutoFit/>
          </a:bodyPr>
          <a:lstStyle/>
          <a:p>
            <a:pPr algn="l"/>
            <a:endParaRPr lang="nl-NL" dirty="0" err="1">
              <a:solidFill>
                <a:srgbClr val="000000"/>
              </a:solidFill>
              <a:latin typeface="Avenir Roman" panose="02000503020000020003" pitchFamily="2" charset="0"/>
            </a:endParaRPr>
          </a:p>
        </p:txBody>
      </p:sp>
      <p:pic>
        <p:nvPicPr>
          <p:cNvPr id="9" name="Afbeelding 8">
            <a:extLst>
              <a:ext uri="{FF2B5EF4-FFF2-40B4-BE49-F238E27FC236}">
                <a16:creationId xmlns:a16="http://schemas.microsoft.com/office/drawing/2014/main" id="{E5590D41-6C83-5B77-5C9C-7F84351C0158}"/>
              </a:ext>
            </a:extLst>
          </p:cNvPr>
          <p:cNvPicPr>
            <a:picLocks noChangeAspect="1"/>
          </p:cNvPicPr>
          <p:nvPr/>
        </p:nvPicPr>
        <p:blipFill>
          <a:blip r:embed="rId3"/>
          <a:stretch>
            <a:fillRect/>
          </a:stretch>
        </p:blipFill>
        <p:spPr>
          <a:xfrm>
            <a:off x="10393344" y="5988111"/>
            <a:ext cx="1767993" cy="524301"/>
          </a:xfrm>
          <a:prstGeom prst="rect">
            <a:avLst/>
          </a:prstGeom>
        </p:spPr>
      </p:pic>
      <p:pic>
        <p:nvPicPr>
          <p:cNvPr id="10" name="Afbeelding 9">
            <a:extLst>
              <a:ext uri="{FF2B5EF4-FFF2-40B4-BE49-F238E27FC236}">
                <a16:creationId xmlns:a16="http://schemas.microsoft.com/office/drawing/2014/main" id="{6FDFAED7-5B80-1AA7-E06D-C59A3386E7F5}"/>
              </a:ext>
            </a:extLst>
          </p:cNvPr>
          <p:cNvPicPr>
            <a:picLocks noChangeAspect="1"/>
          </p:cNvPicPr>
          <p:nvPr/>
        </p:nvPicPr>
        <p:blipFill>
          <a:blip r:embed="rId4"/>
          <a:stretch>
            <a:fillRect/>
          </a:stretch>
        </p:blipFill>
        <p:spPr>
          <a:xfrm>
            <a:off x="8932818" y="5954542"/>
            <a:ext cx="1432684" cy="579170"/>
          </a:xfrm>
          <a:prstGeom prst="rect">
            <a:avLst/>
          </a:prstGeom>
        </p:spPr>
      </p:pic>
    </p:spTree>
    <p:extLst>
      <p:ext uri="{BB962C8B-B14F-4D97-AF65-F5344CB8AC3E}">
        <p14:creationId xmlns:p14="http://schemas.microsoft.com/office/powerpoint/2010/main" val="1393332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AF19-EEBD-7860-6848-1C600DE1108F}"/>
              </a:ext>
            </a:extLst>
          </p:cNvPr>
          <p:cNvSpPr>
            <a:spLocks noGrp="1"/>
          </p:cNvSpPr>
          <p:nvPr>
            <p:ph type="title"/>
          </p:nvPr>
        </p:nvSpPr>
        <p:spPr/>
        <p:txBody>
          <a:bodyPr/>
          <a:lstStyle/>
          <a:p>
            <a:r>
              <a:rPr lang="en-US" dirty="0" err="1">
                <a:solidFill>
                  <a:schemeClr val="tx1"/>
                </a:solidFill>
              </a:rPr>
              <a:t>Verbinding</a:t>
            </a:r>
            <a:r>
              <a:rPr lang="en-US" dirty="0">
                <a:solidFill>
                  <a:schemeClr val="tx1"/>
                </a:solidFill>
              </a:rPr>
              <a:t> met de KSP7s-methodiek</a:t>
            </a:r>
            <a:endParaRPr lang="nl-NL" dirty="0">
              <a:solidFill>
                <a:schemeClr val="tx1"/>
              </a:solidFill>
            </a:endParaRPr>
          </a:p>
        </p:txBody>
      </p:sp>
      <p:sp>
        <p:nvSpPr>
          <p:cNvPr id="3" name="Text Placeholder 2">
            <a:extLst>
              <a:ext uri="{FF2B5EF4-FFF2-40B4-BE49-F238E27FC236}">
                <a16:creationId xmlns:a16="http://schemas.microsoft.com/office/drawing/2014/main" id="{B8E99C09-3853-68D1-DF97-955CB9A3F2F6}"/>
              </a:ext>
            </a:extLst>
          </p:cNvPr>
          <p:cNvSpPr>
            <a:spLocks noGrp="1"/>
          </p:cNvSpPr>
          <p:nvPr>
            <p:ph type="body" sz="quarter" idx="11"/>
          </p:nvPr>
        </p:nvSpPr>
        <p:spPr/>
        <p:txBody>
          <a:bodyPr numCol="1"/>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dirty="0">
                <a:solidFill>
                  <a:prstClr val="black"/>
                </a:solidFill>
                <a:cs typeface="Arial" panose="020B0604020202020204" pitchFamily="34" charset="0"/>
              </a:rPr>
              <a:t>De KSP7s-methodiek en de themakaarten kunnen zowel afzonderlijk als aanvullend gebruikt worden.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dirty="0">
              <a:solidFill>
                <a:prstClr val="black"/>
              </a:solidFill>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dirty="0">
                <a:solidFill>
                  <a:prstClr val="black"/>
                </a:solidFill>
                <a:cs typeface="Arial" panose="020B0604020202020204" pitchFamily="34" charset="0"/>
              </a:rPr>
              <a:t>Keuze uit de 2 formats gepersonaliseerde Klinische Signaleringsplannen.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dirty="0">
              <a:solidFill>
                <a:prstClr val="black"/>
              </a:solidFill>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cs typeface="Arial" panose="020B0604020202020204" pitchFamily="34" charset="0"/>
              </a:rPr>
              <a:t>De methodieken sluiten</a:t>
            </a:r>
            <a:r>
              <a:rPr lang="nl-NL" sz="2000" dirty="0">
                <a:solidFill>
                  <a:prstClr val="black"/>
                </a:solidFill>
                <a:cs typeface="Arial" panose="020B0604020202020204" pitchFamily="34" charset="0"/>
              </a:rPr>
              <a:t> op elkaar aan;</a:t>
            </a:r>
          </a:p>
          <a:p>
            <a:pPr marL="612775" lvl="1" indent="-342900">
              <a:lnSpc>
                <a:spcPct val="100000"/>
              </a:lnSpc>
              <a:spcBef>
                <a:spcPts val="0"/>
              </a:spcBef>
              <a:buClrTx/>
              <a:defRPr/>
            </a:pPr>
            <a:r>
              <a:rPr lang="nl-NL" sz="2000" dirty="0">
                <a:solidFill>
                  <a:prstClr val="black"/>
                </a:solidFill>
                <a:cs typeface="Arial" panose="020B0604020202020204" pitchFamily="34" charset="0"/>
              </a:rPr>
              <a:t>De thema’s overlappen waardoor ze eenvoudig te verbinden zijn</a:t>
            </a:r>
          </a:p>
          <a:p>
            <a:pPr marL="612775" lvl="1" indent="-342900">
              <a:lnSpc>
                <a:spcPct val="100000"/>
              </a:lnSpc>
              <a:spcBef>
                <a:spcPts val="0"/>
              </a:spcBef>
              <a:buClrTx/>
              <a:defRPr/>
            </a:pPr>
            <a:r>
              <a:rPr lang="nl-NL" sz="2000" dirty="0">
                <a:solidFill>
                  <a:prstClr val="black"/>
                </a:solidFill>
                <a:cs typeface="Arial" panose="020B0604020202020204" pitchFamily="34" charset="0"/>
              </a:rPr>
              <a:t>De standaardplannen gebruiken als inspiratie </a:t>
            </a:r>
            <a:endParaRPr kumimoji="0" lang="nl-NL" sz="2000" b="0" i="0" u="none" strike="noStrike" kern="1200" cap="none" spc="0" normalizeH="0" baseline="0" noProof="0" dirty="0">
              <a:ln>
                <a:noFill/>
              </a:ln>
              <a:solidFill>
                <a:prstClr val="black"/>
              </a:solidFill>
              <a:effectLst/>
              <a:uLnTx/>
              <a:uFillTx/>
              <a:cs typeface="Arial" panose="020B0604020202020204" pitchFamily="34" charset="0"/>
            </a:endParaRPr>
          </a:p>
          <a:p>
            <a:endParaRPr lang="nl-NL" sz="2000" dirty="0"/>
          </a:p>
        </p:txBody>
      </p:sp>
      <p:sp>
        <p:nvSpPr>
          <p:cNvPr id="4" name="Date Placeholder 3">
            <a:extLst>
              <a:ext uri="{FF2B5EF4-FFF2-40B4-BE49-F238E27FC236}">
                <a16:creationId xmlns:a16="http://schemas.microsoft.com/office/drawing/2014/main" id="{B22940A7-54DA-BE2E-8060-E45F198D1E37}"/>
              </a:ext>
            </a:extLst>
          </p:cNvPr>
          <p:cNvSpPr>
            <a:spLocks noGrp="1"/>
          </p:cNvSpPr>
          <p:nvPr>
            <p:ph type="dt" sz="half" idx="12"/>
          </p:nvPr>
        </p:nvSpPr>
        <p:spPr/>
        <p:txBody>
          <a:bodyPr/>
          <a:lstStyle/>
          <a:p>
            <a:fld id="{F7C8C19E-C2D3-BE43-84EB-1E2C384329F4}" type="datetime4">
              <a:rPr lang="nl-NL" smtClean="0"/>
              <a:t>1 september 2025</a:t>
            </a:fld>
            <a:endParaRPr lang="en-US" dirty="0"/>
          </a:p>
        </p:txBody>
      </p:sp>
      <p:sp>
        <p:nvSpPr>
          <p:cNvPr id="5" name="Footer Placeholder 4">
            <a:extLst>
              <a:ext uri="{FF2B5EF4-FFF2-40B4-BE49-F238E27FC236}">
                <a16:creationId xmlns:a16="http://schemas.microsoft.com/office/drawing/2014/main" id="{367714FA-771A-4A72-5D75-308E210A8930}"/>
              </a:ext>
            </a:extLst>
          </p:cNvPr>
          <p:cNvSpPr>
            <a:spLocks noGrp="1"/>
          </p:cNvSpPr>
          <p:nvPr>
            <p:ph type="ftr" sz="quarter" idx="13"/>
          </p:nvPr>
        </p:nvSpPr>
        <p:spPr/>
        <p:txBody>
          <a:bodyPr/>
          <a:lstStyle/>
          <a:p>
            <a:r>
              <a:rPr lang="nl-NL" noProof="0"/>
              <a:t>NAAM PRESENTATIE</a:t>
            </a:r>
            <a:endParaRPr lang="nl-NL" noProof="0" dirty="0"/>
          </a:p>
        </p:txBody>
      </p:sp>
      <p:sp>
        <p:nvSpPr>
          <p:cNvPr id="6" name="Slide Number Placeholder 5">
            <a:extLst>
              <a:ext uri="{FF2B5EF4-FFF2-40B4-BE49-F238E27FC236}">
                <a16:creationId xmlns:a16="http://schemas.microsoft.com/office/drawing/2014/main" id="{0F1603CA-7047-DC90-C415-C964CC3D379E}"/>
              </a:ext>
            </a:extLst>
          </p:cNvPr>
          <p:cNvSpPr>
            <a:spLocks noGrp="1"/>
          </p:cNvSpPr>
          <p:nvPr>
            <p:ph type="sldNum" sz="quarter" idx="14"/>
          </p:nvPr>
        </p:nvSpPr>
        <p:spPr/>
        <p:txBody>
          <a:bodyPr/>
          <a:lstStyle/>
          <a:p>
            <a:fld id="{EC1B0D69-B8A6-8744-9E7E-380CD2AD97F8}" type="slidenum">
              <a:rPr lang="nl-NL" noProof="0" smtClean="0"/>
              <a:pPr/>
              <a:t>17</a:t>
            </a:fld>
            <a:endParaRPr lang="nl-NL" noProof="0" dirty="0"/>
          </a:p>
        </p:txBody>
      </p:sp>
      <p:pic>
        <p:nvPicPr>
          <p:cNvPr id="7" name="Afbeelding 14">
            <a:extLst>
              <a:ext uri="{FF2B5EF4-FFF2-40B4-BE49-F238E27FC236}">
                <a16:creationId xmlns:a16="http://schemas.microsoft.com/office/drawing/2014/main" id="{2CD10147-9604-33F6-FE8A-0F1AC75AAA06}"/>
              </a:ext>
            </a:extLst>
          </p:cNvPr>
          <p:cNvPicPr>
            <a:picLocks noChangeAspect="1"/>
          </p:cNvPicPr>
          <p:nvPr/>
        </p:nvPicPr>
        <p:blipFill>
          <a:blip r:embed="rId2"/>
          <a:stretch>
            <a:fillRect/>
          </a:stretch>
        </p:blipFill>
        <p:spPr>
          <a:xfrm rot="5400000">
            <a:off x="5817215" y="636119"/>
            <a:ext cx="526905" cy="12161339"/>
          </a:xfrm>
          <a:prstGeom prst="rect">
            <a:avLst/>
          </a:prstGeom>
        </p:spPr>
      </p:pic>
      <p:sp>
        <p:nvSpPr>
          <p:cNvPr id="8" name="Rechthoek 7">
            <a:extLst>
              <a:ext uri="{FF2B5EF4-FFF2-40B4-BE49-F238E27FC236}">
                <a16:creationId xmlns:a16="http://schemas.microsoft.com/office/drawing/2014/main" id="{4DBEB2B4-6ECF-C905-3532-8DA45BE5143A}"/>
              </a:ext>
            </a:extLst>
          </p:cNvPr>
          <p:cNvSpPr/>
          <p:nvPr/>
        </p:nvSpPr>
        <p:spPr>
          <a:xfrm>
            <a:off x="11280576" y="260648"/>
            <a:ext cx="726976" cy="431502"/>
          </a:xfrm>
          <a:prstGeom prst="rect">
            <a:avLst/>
          </a:prstGeom>
          <a:solidFill>
            <a:schemeClr val="bg1"/>
          </a:solidFill>
        </p:spPr>
        <p:txBody>
          <a:bodyPr wrap="none" rtlCol="0" anchor="ctr">
            <a:spAutoFit/>
          </a:bodyPr>
          <a:lstStyle/>
          <a:p>
            <a:pPr algn="l"/>
            <a:endParaRPr lang="nl-NL" dirty="0" err="1">
              <a:solidFill>
                <a:srgbClr val="000000"/>
              </a:solidFill>
              <a:latin typeface="Avenir Roman" panose="02000503020000020003" pitchFamily="2" charset="0"/>
            </a:endParaRPr>
          </a:p>
        </p:txBody>
      </p:sp>
      <p:pic>
        <p:nvPicPr>
          <p:cNvPr id="9" name="Afbeelding 8">
            <a:extLst>
              <a:ext uri="{FF2B5EF4-FFF2-40B4-BE49-F238E27FC236}">
                <a16:creationId xmlns:a16="http://schemas.microsoft.com/office/drawing/2014/main" id="{43115548-5077-A8C3-6ECB-580DCC53FF52}"/>
              </a:ext>
            </a:extLst>
          </p:cNvPr>
          <p:cNvPicPr>
            <a:picLocks noChangeAspect="1"/>
          </p:cNvPicPr>
          <p:nvPr/>
        </p:nvPicPr>
        <p:blipFill>
          <a:blip r:embed="rId3"/>
          <a:stretch>
            <a:fillRect/>
          </a:stretch>
        </p:blipFill>
        <p:spPr>
          <a:xfrm>
            <a:off x="10393344" y="6019112"/>
            <a:ext cx="1767993" cy="524301"/>
          </a:xfrm>
          <a:prstGeom prst="rect">
            <a:avLst/>
          </a:prstGeom>
        </p:spPr>
      </p:pic>
      <p:pic>
        <p:nvPicPr>
          <p:cNvPr id="10" name="Afbeelding 9">
            <a:extLst>
              <a:ext uri="{FF2B5EF4-FFF2-40B4-BE49-F238E27FC236}">
                <a16:creationId xmlns:a16="http://schemas.microsoft.com/office/drawing/2014/main" id="{8FCCEF08-EADA-FF4D-8221-30099594D77C}"/>
              </a:ext>
            </a:extLst>
          </p:cNvPr>
          <p:cNvPicPr>
            <a:picLocks noChangeAspect="1"/>
          </p:cNvPicPr>
          <p:nvPr/>
        </p:nvPicPr>
        <p:blipFill>
          <a:blip r:embed="rId4"/>
          <a:stretch>
            <a:fillRect/>
          </a:stretch>
        </p:blipFill>
        <p:spPr>
          <a:xfrm>
            <a:off x="8960660" y="5964534"/>
            <a:ext cx="1432684" cy="579170"/>
          </a:xfrm>
          <a:prstGeom prst="rect">
            <a:avLst/>
          </a:prstGeom>
        </p:spPr>
      </p:pic>
    </p:spTree>
    <p:extLst>
      <p:ext uri="{BB962C8B-B14F-4D97-AF65-F5344CB8AC3E}">
        <p14:creationId xmlns:p14="http://schemas.microsoft.com/office/powerpoint/2010/main" val="1856587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33F27-11FB-BC75-D87F-3DA4FF4263B5}"/>
              </a:ext>
            </a:extLst>
          </p:cNvPr>
          <p:cNvSpPr>
            <a:spLocks noGrp="1"/>
          </p:cNvSpPr>
          <p:nvPr>
            <p:ph type="title"/>
          </p:nvPr>
        </p:nvSpPr>
        <p:spPr/>
        <p:txBody>
          <a:bodyPr/>
          <a:lstStyle/>
          <a:p>
            <a:r>
              <a:rPr lang="en-US" dirty="0">
                <a:solidFill>
                  <a:schemeClr val="tx1"/>
                </a:solidFill>
              </a:rPr>
              <a:t>Video toolbox </a:t>
            </a:r>
            <a:r>
              <a:rPr lang="en-US" dirty="0" err="1">
                <a:solidFill>
                  <a:schemeClr val="tx1"/>
                </a:solidFill>
              </a:rPr>
              <a:t>en</a:t>
            </a:r>
            <a:r>
              <a:rPr lang="en-US" dirty="0">
                <a:solidFill>
                  <a:schemeClr val="tx1"/>
                </a:solidFill>
              </a:rPr>
              <a:t> </a:t>
            </a:r>
            <a:r>
              <a:rPr lang="en-US" dirty="0" err="1">
                <a:solidFill>
                  <a:schemeClr val="tx1"/>
                </a:solidFill>
              </a:rPr>
              <a:t>te</a:t>
            </a:r>
            <a:r>
              <a:rPr lang="en-US" dirty="0">
                <a:solidFill>
                  <a:schemeClr val="tx1"/>
                </a:solidFill>
              </a:rPr>
              <a:t> </a:t>
            </a:r>
            <a:r>
              <a:rPr lang="en-US" dirty="0" err="1">
                <a:solidFill>
                  <a:schemeClr val="tx1"/>
                </a:solidFill>
              </a:rPr>
              <a:t>downloaden</a:t>
            </a:r>
            <a:r>
              <a:rPr lang="en-US" dirty="0">
                <a:solidFill>
                  <a:schemeClr val="tx1"/>
                </a:solidFill>
              </a:rPr>
              <a:t> </a:t>
            </a:r>
            <a:r>
              <a:rPr lang="en-US" dirty="0" err="1">
                <a:solidFill>
                  <a:schemeClr val="tx1"/>
                </a:solidFill>
              </a:rPr>
              <a:t>producten</a:t>
            </a:r>
            <a:endParaRPr lang="nl-NL" dirty="0">
              <a:solidFill>
                <a:schemeClr val="tx1"/>
              </a:solidFill>
            </a:endParaRPr>
          </a:p>
        </p:txBody>
      </p:sp>
      <p:sp>
        <p:nvSpPr>
          <p:cNvPr id="3" name="Text Placeholder 2">
            <a:extLst>
              <a:ext uri="{FF2B5EF4-FFF2-40B4-BE49-F238E27FC236}">
                <a16:creationId xmlns:a16="http://schemas.microsoft.com/office/drawing/2014/main" id="{BDA493DB-0F88-4388-A854-7E4506CF0FBE}"/>
              </a:ext>
            </a:extLst>
          </p:cNvPr>
          <p:cNvSpPr>
            <a:spLocks noGrp="1"/>
          </p:cNvSpPr>
          <p:nvPr>
            <p:ph type="body" sz="quarter" idx="11"/>
          </p:nvPr>
        </p:nvSpPr>
        <p:spPr/>
        <p:txBody>
          <a:bodyPr numCol="1"/>
          <a:lstStyle/>
          <a:p>
            <a:r>
              <a:rPr lang="nl-NL" dirty="0">
                <a:hlinkClick r:id="rId2"/>
              </a:rPr>
              <a:t>https://www.zonmw.nl/nl/nieuws/lancering-toolbox-klinische-signaleringsplannen-voor-patienten-met-een-lvb</a:t>
            </a:r>
            <a:endParaRPr lang="nl-NL" dirty="0"/>
          </a:p>
          <a:p>
            <a:endParaRPr lang="nl-NL" dirty="0">
              <a:cs typeface="Arial" panose="020B0604020202020204" pitchFamily="34" charset="0"/>
              <a:hlinkClick r:id="rId3"/>
            </a:endParaRPr>
          </a:p>
          <a:p>
            <a:r>
              <a:rPr lang="nl-NL" dirty="0">
                <a:cs typeface="Arial" panose="020B0604020202020204" pitchFamily="34" charset="0"/>
                <a:hlinkClick r:id="rId3"/>
              </a:rPr>
              <a:t>https://projecten.zonmw.nl/nl/project/vimp-toolbox-ksp7s-methodiek</a:t>
            </a:r>
            <a:r>
              <a:rPr lang="nl-NL" dirty="0">
                <a:cs typeface="Arial" panose="020B0604020202020204" pitchFamily="34" charset="0"/>
              </a:rPr>
              <a:t> </a:t>
            </a:r>
          </a:p>
          <a:p>
            <a:endParaRPr lang="nl-NL" dirty="0">
              <a:cs typeface="Arial" panose="020B0604020202020204" pitchFamily="34" charset="0"/>
              <a:hlinkClick r:id="rId4"/>
            </a:endParaRPr>
          </a:p>
          <a:p>
            <a:r>
              <a:rPr lang="nl-NL" dirty="0">
                <a:cs typeface="Arial" panose="020B0604020202020204" pitchFamily="34" charset="0"/>
                <a:hlinkClick r:id="rId4"/>
              </a:rPr>
              <a:t>https://stichtinghicart.nl/hic/domein/naar-een-klinisch-signaleringsplan-in-7-stappen/</a:t>
            </a:r>
            <a:r>
              <a:rPr lang="nl-NL" dirty="0">
                <a:cs typeface="Arial" panose="020B0604020202020204" pitchFamily="34" charset="0"/>
              </a:rPr>
              <a:t> </a:t>
            </a:r>
          </a:p>
          <a:p>
            <a:endParaRPr lang="nl-NL" dirty="0"/>
          </a:p>
          <a:p>
            <a:endParaRPr lang="nl-NL" dirty="0"/>
          </a:p>
        </p:txBody>
      </p:sp>
      <p:sp>
        <p:nvSpPr>
          <p:cNvPr id="4" name="Date Placeholder 3">
            <a:extLst>
              <a:ext uri="{FF2B5EF4-FFF2-40B4-BE49-F238E27FC236}">
                <a16:creationId xmlns:a16="http://schemas.microsoft.com/office/drawing/2014/main" id="{93F0A0DA-F515-FFB5-ED4C-E42D8E92D1F8}"/>
              </a:ext>
            </a:extLst>
          </p:cNvPr>
          <p:cNvSpPr>
            <a:spLocks noGrp="1"/>
          </p:cNvSpPr>
          <p:nvPr>
            <p:ph type="dt" sz="half" idx="12"/>
          </p:nvPr>
        </p:nvSpPr>
        <p:spPr/>
        <p:txBody>
          <a:bodyPr/>
          <a:lstStyle/>
          <a:p>
            <a:fld id="{F7C8C19E-C2D3-BE43-84EB-1E2C384329F4}" type="datetime4">
              <a:rPr lang="nl-NL" smtClean="0"/>
              <a:t>1 september 2025</a:t>
            </a:fld>
            <a:endParaRPr lang="en-US" dirty="0"/>
          </a:p>
        </p:txBody>
      </p:sp>
      <p:sp>
        <p:nvSpPr>
          <p:cNvPr id="5" name="Footer Placeholder 4">
            <a:extLst>
              <a:ext uri="{FF2B5EF4-FFF2-40B4-BE49-F238E27FC236}">
                <a16:creationId xmlns:a16="http://schemas.microsoft.com/office/drawing/2014/main" id="{5F2E1AAE-34F4-B8B8-65C5-4241D7D8199B}"/>
              </a:ext>
            </a:extLst>
          </p:cNvPr>
          <p:cNvSpPr>
            <a:spLocks noGrp="1"/>
          </p:cNvSpPr>
          <p:nvPr>
            <p:ph type="ftr" sz="quarter" idx="13"/>
          </p:nvPr>
        </p:nvSpPr>
        <p:spPr/>
        <p:txBody>
          <a:bodyPr/>
          <a:lstStyle/>
          <a:p>
            <a:r>
              <a:rPr lang="nl-NL" noProof="0"/>
              <a:t>NAAM PRESENTATIE</a:t>
            </a:r>
            <a:endParaRPr lang="nl-NL" noProof="0" dirty="0"/>
          </a:p>
        </p:txBody>
      </p:sp>
      <p:sp>
        <p:nvSpPr>
          <p:cNvPr id="6" name="Slide Number Placeholder 5">
            <a:extLst>
              <a:ext uri="{FF2B5EF4-FFF2-40B4-BE49-F238E27FC236}">
                <a16:creationId xmlns:a16="http://schemas.microsoft.com/office/drawing/2014/main" id="{F345ACDC-83B1-77EE-441F-02FE88D03A26}"/>
              </a:ext>
            </a:extLst>
          </p:cNvPr>
          <p:cNvSpPr>
            <a:spLocks noGrp="1"/>
          </p:cNvSpPr>
          <p:nvPr>
            <p:ph type="sldNum" sz="quarter" idx="14"/>
          </p:nvPr>
        </p:nvSpPr>
        <p:spPr/>
        <p:txBody>
          <a:bodyPr/>
          <a:lstStyle/>
          <a:p>
            <a:fld id="{EC1B0D69-B8A6-8744-9E7E-380CD2AD97F8}" type="slidenum">
              <a:rPr lang="nl-NL" noProof="0" smtClean="0"/>
              <a:pPr/>
              <a:t>18</a:t>
            </a:fld>
            <a:endParaRPr lang="nl-NL" noProof="0" dirty="0"/>
          </a:p>
        </p:txBody>
      </p:sp>
      <p:pic>
        <p:nvPicPr>
          <p:cNvPr id="7" name="Afbeelding 14">
            <a:extLst>
              <a:ext uri="{FF2B5EF4-FFF2-40B4-BE49-F238E27FC236}">
                <a16:creationId xmlns:a16="http://schemas.microsoft.com/office/drawing/2014/main" id="{FAE7F1A0-DF5A-3ADE-34F1-5FEEF9042AEE}"/>
              </a:ext>
            </a:extLst>
          </p:cNvPr>
          <p:cNvPicPr>
            <a:picLocks noChangeAspect="1"/>
          </p:cNvPicPr>
          <p:nvPr/>
        </p:nvPicPr>
        <p:blipFill>
          <a:blip r:embed="rId5"/>
          <a:stretch>
            <a:fillRect/>
          </a:stretch>
        </p:blipFill>
        <p:spPr>
          <a:xfrm rot="5400000">
            <a:off x="5832547" y="646615"/>
            <a:ext cx="526905" cy="12161339"/>
          </a:xfrm>
          <a:prstGeom prst="rect">
            <a:avLst/>
          </a:prstGeom>
        </p:spPr>
      </p:pic>
      <p:sp>
        <p:nvSpPr>
          <p:cNvPr id="8" name="Rechthoek 7">
            <a:extLst>
              <a:ext uri="{FF2B5EF4-FFF2-40B4-BE49-F238E27FC236}">
                <a16:creationId xmlns:a16="http://schemas.microsoft.com/office/drawing/2014/main" id="{30E6A0C9-2312-236A-FC84-4A58C2FDBF70}"/>
              </a:ext>
            </a:extLst>
          </p:cNvPr>
          <p:cNvSpPr/>
          <p:nvPr/>
        </p:nvSpPr>
        <p:spPr>
          <a:xfrm>
            <a:off x="11354400" y="260648"/>
            <a:ext cx="653152" cy="526906"/>
          </a:xfrm>
          <a:prstGeom prst="rect">
            <a:avLst/>
          </a:prstGeom>
          <a:solidFill>
            <a:schemeClr val="bg1"/>
          </a:solidFill>
        </p:spPr>
        <p:txBody>
          <a:bodyPr wrap="none" rtlCol="0" anchor="ctr">
            <a:spAutoFit/>
          </a:bodyPr>
          <a:lstStyle/>
          <a:p>
            <a:pPr algn="l"/>
            <a:endParaRPr lang="nl-NL" dirty="0" err="1">
              <a:solidFill>
                <a:srgbClr val="000000"/>
              </a:solidFill>
              <a:latin typeface="Avenir Roman" panose="02000503020000020003" pitchFamily="2" charset="0"/>
            </a:endParaRPr>
          </a:p>
        </p:txBody>
      </p:sp>
      <p:pic>
        <p:nvPicPr>
          <p:cNvPr id="9" name="Afbeelding 8">
            <a:extLst>
              <a:ext uri="{FF2B5EF4-FFF2-40B4-BE49-F238E27FC236}">
                <a16:creationId xmlns:a16="http://schemas.microsoft.com/office/drawing/2014/main" id="{1E933FA8-7694-A4BD-39D9-50A8CB2A030B}"/>
              </a:ext>
            </a:extLst>
          </p:cNvPr>
          <p:cNvPicPr>
            <a:picLocks noChangeAspect="1"/>
          </p:cNvPicPr>
          <p:nvPr/>
        </p:nvPicPr>
        <p:blipFill>
          <a:blip r:embed="rId6"/>
          <a:stretch>
            <a:fillRect/>
          </a:stretch>
        </p:blipFill>
        <p:spPr>
          <a:xfrm>
            <a:off x="10273539" y="5998950"/>
            <a:ext cx="1767993" cy="524301"/>
          </a:xfrm>
          <a:prstGeom prst="rect">
            <a:avLst/>
          </a:prstGeom>
        </p:spPr>
      </p:pic>
      <p:pic>
        <p:nvPicPr>
          <p:cNvPr id="10" name="Afbeelding 9">
            <a:extLst>
              <a:ext uri="{FF2B5EF4-FFF2-40B4-BE49-F238E27FC236}">
                <a16:creationId xmlns:a16="http://schemas.microsoft.com/office/drawing/2014/main" id="{C0841812-97A7-EA2B-7D1B-F5AFA2815BD6}"/>
              </a:ext>
            </a:extLst>
          </p:cNvPr>
          <p:cNvPicPr>
            <a:picLocks noChangeAspect="1"/>
          </p:cNvPicPr>
          <p:nvPr/>
        </p:nvPicPr>
        <p:blipFill>
          <a:blip r:embed="rId7"/>
          <a:stretch>
            <a:fillRect/>
          </a:stretch>
        </p:blipFill>
        <p:spPr>
          <a:xfrm>
            <a:off x="8891179" y="5941806"/>
            <a:ext cx="1432684" cy="579170"/>
          </a:xfrm>
          <a:prstGeom prst="rect">
            <a:avLst/>
          </a:prstGeom>
        </p:spPr>
      </p:pic>
    </p:spTree>
    <p:extLst>
      <p:ext uri="{BB962C8B-B14F-4D97-AF65-F5344CB8AC3E}">
        <p14:creationId xmlns:p14="http://schemas.microsoft.com/office/powerpoint/2010/main" val="4258081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A7FFD-C34F-4079-EC3E-D9747299BD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C59600-E0C6-E334-8435-BF277C31BD94}"/>
              </a:ext>
            </a:extLst>
          </p:cNvPr>
          <p:cNvSpPr>
            <a:spLocks noGrp="1"/>
          </p:cNvSpPr>
          <p:nvPr>
            <p:ph type="title"/>
          </p:nvPr>
        </p:nvSpPr>
        <p:spPr/>
        <p:txBody>
          <a:bodyPr/>
          <a:lstStyle/>
          <a:p>
            <a:r>
              <a:rPr lang="en-US" dirty="0" err="1">
                <a:solidFill>
                  <a:schemeClr val="tx1"/>
                </a:solidFill>
              </a:rPr>
              <a:t>Inzet</a:t>
            </a:r>
            <a:r>
              <a:rPr lang="en-US" dirty="0">
                <a:solidFill>
                  <a:schemeClr val="tx1"/>
                </a:solidFill>
              </a:rPr>
              <a:t> van de toolbox </a:t>
            </a:r>
            <a:r>
              <a:rPr lang="en-US" dirty="0" err="1">
                <a:solidFill>
                  <a:schemeClr val="tx1"/>
                </a:solidFill>
              </a:rPr>
              <a:t>bij</a:t>
            </a:r>
            <a:r>
              <a:rPr lang="en-US" dirty="0">
                <a:solidFill>
                  <a:schemeClr val="tx1"/>
                </a:solidFill>
              </a:rPr>
              <a:t> </a:t>
            </a:r>
            <a:r>
              <a:rPr lang="en-US" dirty="0" err="1">
                <a:solidFill>
                  <a:schemeClr val="tx1"/>
                </a:solidFill>
              </a:rPr>
              <a:t>andere</a:t>
            </a:r>
            <a:r>
              <a:rPr lang="en-US" dirty="0">
                <a:solidFill>
                  <a:schemeClr val="tx1"/>
                </a:solidFill>
              </a:rPr>
              <a:t> </a:t>
            </a:r>
            <a:r>
              <a:rPr lang="en-US" dirty="0" err="1">
                <a:solidFill>
                  <a:schemeClr val="tx1"/>
                </a:solidFill>
              </a:rPr>
              <a:t>doelgroepen</a:t>
            </a:r>
            <a:endParaRPr lang="nl-NL" dirty="0">
              <a:solidFill>
                <a:schemeClr val="tx1"/>
              </a:solidFill>
            </a:endParaRPr>
          </a:p>
        </p:txBody>
      </p:sp>
      <p:sp>
        <p:nvSpPr>
          <p:cNvPr id="3" name="Text Placeholder 2">
            <a:extLst>
              <a:ext uri="{FF2B5EF4-FFF2-40B4-BE49-F238E27FC236}">
                <a16:creationId xmlns:a16="http://schemas.microsoft.com/office/drawing/2014/main" id="{AE02422B-CFFE-2D09-02B8-480FD4A7073B}"/>
              </a:ext>
            </a:extLst>
          </p:cNvPr>
          <p:cNvSpPr>
            <a:spLocks noGrp="1"/>
          </p:cNvSpPr>
          <p:nvPr>
            <p:ph type="body" sz="quarter" idx="11"/>
          </p:nvPr>
        </p:nvSpPr>
        <p:spPr>
          <a:xfrm>
            <a:off x="550862" y="1739475"/>
            <a:ext cx="11088720" cy="4148590"/>
          </a:xfrm>
        </p:spPr>
        <p:txBody>
          <a:bodyPr numCol="1"/>
          <a:lstStyle/>
          <a:p>
            <a:endParaRPr lang="nl-NL" dirty="0"/>
          </a:p>
          <a:p>
            <a:endParaRPr lang="nl-NL" dirty="0"/>
          </a:p>
        </p:txBody>
      </p:sp>
      <p:sp>
        <p:nvSpPr>
          <p:cNvPr id="4" name="Date Placeholder 3">
            <a:extLst>
              <a:ext uri="{FF2B5EF4-FFF2-40B4-BE49-F238E27FC236}">
                <a16:creationId xmlns:a16="http://schemas.microsoft.com/office/drawing/2014/main" id="{8EE2A241-7A23-A8CD-7A17-601222F2217F}"/>
              </a:ext>
            </a:extLst>
          </p:cNvPr>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C8C19E-C2D3-BE43-84EB-1E2C384329F4}" type="datetime4">
              <a:rPr kumimoji="0" lang="nl-NL" sz="11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 september 2025</a:t>
            </a:fld>
            <a:endParaRPr kumimoji="0" lang="en-US" sz="11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15F350D1-3DAC-749C-67FA-CF051D919FFA}"/>
              </a:ext>
            </a:extLst>
          </p:cNvPr>
          <p:cNvSpPr>
            <a:spLocks noGrp="1"/>
          </p:cNvSpPr>
          <p:nvPr>
            <p:ph type="ftr"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mn-cs"/>
              </a:rPr>
              <a:t>NAAM PRESENTATIE</a:t>
            </a:r>
            <a:endParaRPr kumimoji="0" lang="nl-NL" sz="11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CA95AAEB-B363-1A4F-8833-94D685B836EB}"/>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B0D69-B8A6-8744-9E7E-380CD2AD97F8}" type="slidenum">
              <a:rPr kumimoji="0" lang="nl-NL" sz="11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1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mn-cs"/>
            </a:endParaRPr>
          </a:p>
        </p:txBody>
      </p:sp>
      <p:pic>
        <p:nvPicPr>
          <p:cNvPr id="7" name="Afbeelding 14">
            <a:extLst>
              <a:ext uri="{FF2B5EF4-FFF2-40B4-BE49-F238E27FC236}">
                <a16:creationId xmlns:a16="http://schemas.microsoft.com/office/drawing/2014/main" id="{6DF562C4-AF1B-69DE-D9AC-5B1CF2BFA9E5}"/>
              </a:ext>
            </a:extLst>
          </p:cNvPr>
          <p:cNvPicPr>
            <a:picLocks noChangeAspect="1"/>
          </p:cNvPicPr>
          <p:nvPr/>
        </p:nvPicPr>
        <p:blipFill>
          <a:blip r:embed="rId2"/>
          <a:stretch>
            <a:fillRect/>
          </a:stretch>
        </p:blipFill>
        <p:spPr>
          <a:xfrm rot="5400000">
            <a:off x="5832547" y="646615"/>
            <a:ext cx="526905" cy="12161339"/>
          </a:xfrm>
          <a:prstGeom prst="rect">
            <a:avLst/>
          </a:prstGeom>
        </p:spPr>
      </p:pic>
      <p:sp>
        <p:nvSpPr>
          <p:cNvPr id="8" name="Rechthoek 7">
            <a:extLst>
              <a:ext uri="{FF2B5EF4-FFF2-40B4-BE49-F238E27FC236}">
                <a16:creationId xmlns:a16="http://schemas.microsoft.com/office/drawing/2014/main" id="{E481BCB3-D612-C981-13C2-8B41A228A997}"/>
              </a:ext>
            </a:extLst>
          </p:cNvPr>
          <p:cNvSpPr/>
          <p:nvPr/>
        </p:nvSpPr>
        <p:spPr>
          <a:xfrm>
            <a:off x="11354400" y="260648"/>
            <a:ext cx="653152" cy="526906"/>
          </a:xfrm>
          <a:prstGeom prst="rect">
            <a:avLst/>
          </a:prstGeom>
          <a:solidFill>
            <a:schemeClr val="bg1"/>
          </a:solid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err="1">
              <a:ln>
                <a:noFill/>
              </a:ln>
              <a:solidFill>
                <a:srgbClr val="000000"/>
              </a:solidFill>
              <a:effectLst/>
              <a:uLnTx/>
              <a:uFillTx/>
              <a:latin typeface="Avenir Roman" panose="02000503020000020003" pitchFamily="2" charset="0"/>
              <a:ea typeface="+mn-ea"/>
              <a:cs typeface="+mn-cs"/>
            </a:endParaRPr>
          </a:p>
        </p:txBody>
      </p:sp>
      <p:pic>
        <p:nvPicPr>
          <p:cNvPr id="9" name="Afbeelding 8">
            <a:extLst>
              <a:ext uri="{FF2B5EF4-FFF2-40B4-BE49-F238E27FC236}">
                <a16:creationId xmlns:a16="http://schemas.microsoft.com/office/drawing/2014/main" id="{F2812D87-CE47-6049-73A9-62DBEDE56670}"/>
              </a:ext>
            </a:extLst>
          </p:cNvPr>
          <p:cNvPicPr>
            <a:picLocks noChangeAspect="1"/>
          </p:cNvPicPr>
          <p:nvPr/>
        </p:nvPicPr>
        <p:blipFill>
          <a:blip r:embed="rId3"/>
          <a:stretch>
            <a:fillRect/>
          </a:stretch>
        </p:blipFill>
        <p:spPr>
          <a:xfrm>
            <a:off x="10273539" y="5998950"/>
            <a:ext cx="1767993" cy="524301"/>
          </a:xfrm>
          <a:prstGeom prst="rect">
            <a:avLst/>
          </a:prstGeom>
        </p:spPr>
      </p:pic>
      <p:pic>
        <p:nvPicPr>
          <p:cNvPr id="10" name="Afbeelding 9">
            <a:extLst>
              <a:ext uri="{FF2B5EF4-FFF2-40B4-BE49-F238E27FC236}">
                <a16:creationId xmlns:a16="http://schemas.microsoft.com/office/drawing/2014/main" id="{04C2D4C4-D5D0-5266-905E-2A449CE0B69D}"/>
              </a:ext>
            </a:extLst>
          </p:cNvPr>
          <p:cNvPicPr>
            <a:picLocks noChangeAspect="1"/>
          </p:cNvPicPr>
          <p:nvPr/>
        </p:nvPicPr>
        <p:blipFill>
          <a:blip r:embed="rId4"/>
          <a:stretch>
            <a:fillRect/>
          </a:stretch>
        </p:blipFill>
        <p:spPr>
          <a:xfrm>
            <a:off x="8891179" y="5941806"/>
            <a:ext cx="1432684" cy="579170"/>
          </a:xfrm>
          <a:prstGeom prst="rect">
            <a:avLst/>
          </a:prstGeom>
        </p:spPr>
      </p:pic>
      <p:sp>
        <p:nvSpPr>
          <p:cNvPr id="11" name="Text Placeholder 2">
            <a:extLst>
              <a:ext uri="{FF2B5EF4-FFF2-40B4-BE49-F238E27FC236}">
                <a16:creationId xmlns:a16="http://schemas.microsoft.com/office/drawing/2014/main" id="{437ADD29-2423-6A42-235D-B0E9928C3C1D}"/>
              </a:ext>
            </a:extLst>
          </p:cNvPr>
          <p:cNvSpPr txBox="1">
            <a:spLocks/>
          </p:cNvSpPr>
          <p:nvPr/>
        </p:nvSpPr>
        <p:spPr>
          <a:xfrm>
            <a:off x="618432" y="1839700"/>
            <a:ext cx="11088720" cy="4148590"/>
          </a:xfrm>
          <a:prstGeom prst="rect">
            <a:avLst/>
          </a:prstGeom>
        </p:spPr>
        <p:txBody>
          <a:bodyPr vert="horz" lIns="0" tIns="45720" rIns="91440" bIns="45720" numCol="1" spcCol="1008000" rtlCol="0">
            <a:normAutofit/>
          </a:bodyPr>
          <a:lstStyle>
            <a:lvl1pPr marL="0" indent="0" algn="l" defTabSz="914400" rtl="0" eaLnBrk="1" latinLnBrk="0" hangingPunct="1">
              <a:lnSpc>
                <a:spcPct val="110000"/>
              </a:lnSpc>
              <a:spcBef>
                <a:spcPts val="600"/>
              </a:spcBef>
              <a:buClr>
                <a:srgbClr val="0099D4"/>
              </a:buClr>
              <a:buFont typeface="Arial" panose="020B0604020202020204" pitchFamily="34" charset="0"/>
              <a:buNone/>
              <a:tabLst/>
              <a:defRPr sz="1800" b="0" i="0" kern="1200">
                <a:solidFill>
                  <a:schemeClr val="tx1"/>
                </a:solidFill>
                <a:latin typeface="Arial" panose="020B0604020202020204" pitchFamily="34" charset="0"/>
                <a:ea typeface="+mn-ea"/>
                <a:cs typeface="+mn-cs"/>
              </a:defRPr>
            </a:lvl1pPr>
            <a:lvl2pPr marL="269875"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2pPr>
            <a:lvl3pPr marL="533400"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3pPr>
            <a:lvl4pPr marL="804863" indent="-271463"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4pPr>
            <a:lvl5pPr marL="1068388"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000" dirty="0"/>
          </a:p>
        </p:txBody>
      </p:sp>
      <p:sp>
        <p:nvSpPr>
          <p:cNvPr id="13" name="Tekstvak 12">
            <a:extLst>
              <a:ext uri="{FF2B5EF4-FFF2-40B4-BE49-F238E27FC236}">
                <a16:creationId xmlns:a16="http://schemas.microsoft.com/office/drawing/2014/main" id="{6CD7D9A8-CD01-4DD2-C3D3-A13D27E67FCD}"/>
              </a:ext>
            </a:extLst>
          </p:cNvPr>
          <p:cNvSpPr txBox="1"/>
          <p:nvPr/>
        </p:nvSpPr>
        <p:spPr>
          <a:xfrm>
            <a:off x="550862" y="1757955"/>
            <a:ext cx="10803538" cy="470898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u="sng" dirty="0">
                <a:solidFill>
                  <a:prstClr val="black"/>
                </a:solidFill>
                <a:latin typeface="Arial" panose="020B0604020202020204" pitchFamily="34" charset="0"/>
                <a:cs typeface="Arial" panose="020B0604020202020204" pitchFamily="34" charset="0"/>
              </a:rPr>
              <a:t>Oorspronkelijke doelgroep</a:t>
            </a:r>
            <a:r>
              <a:rPr lang="nl-NL" sz="2000" dirty="0">
                <a:solidFill>
                  <a:prstClr val="black"/>
                </a:solidFill>
                <a:latin typeface="Arial" panose="020B0604020202020204" pitchFamily="34" charset="0"/>
                <a:cs typeface="Arial" panose="020B0604020202020204" pitchFamily="34" charset="0"/>
              </a:rPr>
              <a:t>: volwassen patiënten met een LVB én patiënten in psychiatrische crisis op een HIC/ acute opname afdeling</a:t>
            </a:r>
          </a:p>
          <a:p>
            <a:pPr marR="0" lvl="0" algn="l" defTabSz="914400" rtl="0" eaLnBrk="1" fontAlgn="auto" latinLnBrk="0" hangingPunct="1">
              <a:lnSpc>
                <a:spcPct val="100000"/>
              </a:lnSpc>
              <a:spcBef>
                <a:spcPts val="0"/>
              </a:spcBef>
              <a:spcAft>
                <a:spcPts val="0"/>
              </a:spcAft>
              <a:buClrTx/>
              <a:buSzTx/>
              <a:tabLst/>
              <a:defRPr/>
            </a:pPr>
            <a:endParaRPr lang="nl-NL" sz="2000" dirty="0">
              <a:solidFill>
                <a:prstClr val="black"/>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u="sng" dirty="0">
                <a:solidFill>
                  <a:prstClr val="black"/>
                </a:solidFill>
                <a:latin typeface="Arial" panose="020B0604020202020204" pitchFamily="34" charset="0"/>
                <a:cs typeface="Arial" panose="020B0604020202020204" pitchFamily="34" charset="0"/>
              </a:rPr>
              <a:t>Na opleveren van de toolbox:</a:t>
            </a:r>
          </a:p>
          <a:p>
            <a:pPr marL="800100" lvl="1" indent="-342900">
              <a:buFont typeface="Arial" panose="020B0604020202020204" pitchFamily="34" charset="0"/>
              <a:buChar char="•"/>
              <a:defRPr/>
            </a:pPr>
            <a:r>
              <a:rPr kumimoji="0" lang="nl-NL" sz="20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Diverse </a:t>
            </a:r>
            <a:r>
              <a:rPr lang="nl-NL" sz="2000" dirty="0">
                <a:solidFill>
                  <a:prstClr val="black"/>
                </a:solidFill>
                <a:latin typeface="Arial" panose="020B0604020202020204" pitchFamily="34" charset="0"/>
                <a:cs typeface="Arial" panose="020B0604020202020204" pitchFamily="34" charset="0"/>
              </a:rPr>
              <a:t>afdelingen &amp; organisaties; </a:t>
            </a:r>
            <a:r>
              <a:rPr lang="nl-NL" sz="2000" dirty="0" err="1">
                <a:solidFill>
                  <a:prstClr val="black"/>
                </a:solidFill>
                <a:latin typeface="Arial" panose="020B0604020202020204" pitchFamily="34" charset="0"/>
                <a:cs typeface="Arial" panose="020B0604020202020204" pitchFamily="34" charset="0"/>
              </a:rPr>
              <a:t>oa</a:t>
            </a:r>
            <a:r>
              <a:rPr lang="nl-NL" sz="2000" dirty="0">
                <a:solidFill>
                  <a:prstClr val="black"/>
                </a:solidFill>
                <a:latin typeface="Arial" panose="020B0604020202020204" pitchFamily="34" charset="0"/>
                <a:cs typeface="Arial" panose="020B0604020202020204" pitchFamily="34" charset="0"/>
              </a:rPr>
              <a:t> HIC, PAAZ, VKB/ART, ouderen, medium care, LVB, jeugd, militaire GGZ, FHIC, PPC</a:t>
            </a:r>
          </a:p>
          <a:p>
            <a:pPr marL="800100" lvl="1" indent="-342900">
              <a:buFont typeface="Arial" panose="020B0604020202020204" pitchFamily="34" charset="0"/>
              <a:buChar char="•"/>
              <a:defRPr/>
            </a:pPr>
            <a:r>
              <a:rPr kumimoji="0" lang="nl-NL" sz="20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Onderwijs</a:t>
            </a:r>
            <a:r>
              <a:rPr lang="nl-NL" sz="2000" dirty="0">
                <a:solidFill>
                  <a:prstClr val="black"/>
                </a:solidFill>
                <a:latin typeface="Arial" panose="020B0604020202020204" pitchFamily="34" charset="0"/>
                <a:cs typeface="Arial" panose="020B0604020202020204" pitchFamily="34" charset="0"/>
              </a:rPr>
              <a:t>instellingen</a:t>
            </a:r>
          </a:p>
          <a:p>
            <a:pPr marL="800100" lvl="1" indent="-342900">
              <a:buFont typeface="Arial" panose="020B0604020202020204" pitchFamily="34" charset="0"/>
              <a:buChar char="•"/>
              <a:defRPr/>
            </a:pPr>
            <a:r>
              <a:rPr kumimoji="0" lang="nl-NL" sz="20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AKWA GGZ, kenniscentrum LVB</a:t>
            </a:r>
            <a:endParaRPr lang="nl-NL" sz="2000" dirty="0">
              <a:solidFill>
                <a:prstClr val="black"/>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defRPr/>
            </a:pPr>
            <a:endParaRPr lang="nl-NL" sz="2000" dirty="0">
              <a:solidFill>
                <a:prstClr val="black"/>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u="sng" dirty="0">
                <a:solidFill>
                  <a:prstClr val="black"/>
                </a:solidFill>
                <a:latin typeface="Arial" panose="020B0604020202020204" pitchFamily="34" charset="0"/>
                <a:cs typeface="Arial" panose="020B0604020202020204" pitchFamily="34" charset="0"/>
              </a:rPr>
              <a:t>Jeugd/jongeren:</a:t>
            </a:r>
            <a:r>
              <a:rPr lang="nl-NL" sz="2000" dirty="0">
                <a:solidFill>
                  <a:prstClr val="black"/>
                </a:solidFill>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defRPr/>
            </a:pPr>
            <a:r>
              <a:rPr lang="nl-NL" sz="2000" dirty="0">
                <a:solidFill>
                  <a:prstClr val="black"/>
                </a:solidFill>
                <a:latin typeface="Arial" panose="020B0604020202020204" pitchFamily="34" charset="0"/>
                <a:cs typeface="Arial" panose="020B0604020202020204" pitchFamily="34" charset="0"/>
              </a:rPr>
              <a:t>In de praktijk bruikbaar</a:t>
            </a:r>
          </a:p>
          <a:p>
            <a:pPr marL="800100" lvl="1" indent="-342900">
              <a:buFont typeface="Arial" panose="020B0604020202020204" pitchFamily="34" charset="0"/>
              <a:buChar char="•"/>
              <a:defRPr/>
            </a:pPr>
            <a:r>
              <a:rPr kumimoji="0" lang="nl-NL" sz="20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Mogelijk wel inzet van andere interventies &amp; andere voorbeelden</a:t>
            </a:r>
          </a:p>
          <a:p>
            <a:pPr marL="800100" lvl="1" indent="-342900">
              <a:buFont typeface="Arial" panose="020B0604020202020204" pitchFamily="34" charset="0"/>
              <a:buChar char="•"/>
              <a:defRPr/>
            </a:pPr>
            <a:r>
              <a:rPr lang="nl-NL" sz="2000" dirty="0">
                <a:solidFill>
                  <a:prstClr val="black"/>
                </a:solidFill>
                <a:latin typeface="Arial" panose="020B0604020202020204" pitchFamily="34" charset="0"/>
                <a:cs typeface="Arial" panose="020B0604020202020204" pitchFamily="34" charset="0"/>
              </a:rPr>
              <a:t>Rekening houden met leeftijd en ontwikkeling</a:t>
            </a:r>
          </a:p>
          <a:p>
            <a:pPr marL="800100" lvl="1" indent="-342900">
              <a:buFont typeface="Arial" panose="020B0604020202020204" pitchFamily="34" charset="0"/>
              <a:buChar char="•"/>
              <a:defRPr/>
            </a:pPr>
            <a:r>
              <a:rPr kumimoji="0" lang="nl-NL" sz="20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Ontbreken er specifieke thema’s of aandachtspunten?</a:t>
            </a:r>
          </a:p>
          <a:p>
            <a:pPr lvl="1">
              <a:defRPr/>
            </a:pPr>
            <a:endParaRPr lang="nl-NL"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3146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19">
            <a:extLst>
              <a:ext uri="{FF2B5EF4-FFF2-40B4-BE49-F238E27FC236}">
                <a16:creationId xmlns:a16="http://schemas.microsoft.com/office/drawing/2014/main" id="{385FD350-F060-AEA1-3492-616169934FFD}"/>
              </a:ext>
            </a:extLst>
          </p:cNvPr>
          <p:cNvPicPr>
            <a:picLocks noChangeAspect="1"/>
          </p:cNvPicPr>
          <p:nvPr/>
        </p:nvPicPr>
        <p:blipFill>
          <a:blip r:embed="rId2"/>
          <a:stretch>
            <a:fillRect/>
          </a:stretch>
        </p:blipFill>
        <p:spPr>
          <a:xfrm>
            <a:off x="0" y="-18838"/>
            <a:ext cx="12192000" cy="708463"/>
          </a:xfrm>
          <a:prstGeom prst="rect">
            <a:avLst/>
          </a:prstGeom>
          <a:solidFill>
            <a:schemeClr val="bg1"/>
          </a:solidFill>
        </p:spPr>
      </p:pic>
      <p:pic>
        <p:nvPicPr>
          <p:cNvPr id="2050" name="Picture 2" descr="Suzanne Verschueren">
            <a:extLst>
              <a:ext uri="{FF2B5EF4-FFF2-40B4-BE49-F238E27FC236}">
                <a16:creationId xmlns:a16="http://schemas.microsoft.com/office/drawing/2014/main" id="{6A3D2033-1FEC-2C01-CDDA-32EB2C8C1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6667" y="972658"/>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8471230-9BA3-39FA-0C3F-0CAF82CD9E7C}"/>
              </a:ext>
            </a:extLst>
          </p:cNvPr>
          <p:cNvPicPr>
            <a:picLocks noChangeAspect="1" noChangeArrowheads="1"/>
          </p:cNvPicPr>
          <p:nvPr/>
        </p:nvPicPr>
        <p:blipFill>
          <a:blip r:embed="rId4"/>
          <a:srcRect/>
          <a:stretch/>
        </p:blipFill>
        <p:spPr bwMode="auto">
          <a:xfrm>
            <a:off x="4266512" y="960208"/>
            <a:ext cx="2633314" cy="21066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7949BE5-C660-17E6-E49D-467ABA48631D}"/>
              </a:ext>
            </a:extLst>
          </p:cNvPr>
          <p:cNvPicPr>
            <a:picLocks noChangeAspect="1" noChangeArrowheads="1"/>
          </p:cNvPicPr>
          <p:nvPr/>
        </p:nvPicPr>
        <p:blipFill rotWithShape="1">
          <a:blip r:embed="rId5"/>
          <a:srcRect t="12745" b="8778"/>
          <a:stretch/>
        </p:blipFill>
        <p:spPr bwMode="auto">
          <a:xfrm>
            <a:off x="710302" y="972658"/>
            <a:ext cx="1959062" cy="20498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67607A0-09C5-5036-505B-9AD7F528F713}"/>
              </a:ext>
            </a:extLst>
          </p:cNvPr>
          <p:cNvSpPr txBox="1"/>
          <p:nvPr/>
        </p:nvSpPr>
        <p:spPr>
          <a:xfrm>
            <a:off x="495584" y="3537738"/>
            <a:ext cx="3599366" cy="1584028"/>
          </a:xfrm>
          <a:prstGeom prst="rect">
            <a:avLst/>
          </a:prstGeom>
        </p:spPr>
        <p:txBody>
          <a:bodyPr vert="horz" wrap="square" lIns="0" tIns="45720" rIns="91440" bIns="45720" rtlCol="0">
            <a:noAutofit/>
          </a:bodyPr>
          <a:lstStyle/>
          <a:p>
            <a:r>
              <a:rPr lang="en-US" sz="2000" dirty="0">
                <a:latin typeface="Arial" panose="020B0604020202020204" pitchFamily="34" charset="0"/>
                <a:cs typeface="Arial" panose="020B0604020202020204" pitchFamily="34" charset="0"/>
              </a:rPr>
              <a:t>Marlies van der Pas</a:t>
            </a:r>
          </a:p>
          <a:p>
            <a:pPr algn="l"/>
            <a:br>
              <a:rPr lang="en-US" sz="2000" dirty="0">
                <a:latin typeface="Arial" panose="020B0604020202020204" pitchFamily="34" charset="0"/>
                <a:cs typeface="Arial" panose="020B0604020202020204" pitchFamily="34" charset="0"/>
              </a:rPr>
            </a:br>
            <a:r>
              <a:rPr lang="en-US" sz="2000" dirty="0" err="1">
                <a:latin typeface="Arial" panose="020B0604020202020204" pitchFamily="34" charset="0"/>
                <a:cs typeface="Arial" panose="020B0604020202020204" pitchFamily="34" charset="0"/>
              </a:rPr>
              <a:t>Regieverpleegkundige</a:t>
            </a:r>
            <a:r>
              <a:rPr lang="en-US" sz="2000" dirty="0">
                <a:latin typeface="Arial" panose="020B0604020202020204" pitchFamily="34" charset="0"/>
                <a:cs typeface="Arial" panose="020B0604020202020204" pitchFamily="34" charset="0"/>
              </a:rPr>
              <a:t> HIC Altrecht &amp; HIC auditor</a:t>
            </a:r>
          </a:p>
          <a:p>
            <a:pPr algn="l"/>
            <a:br>
              <a:rPr lang="en-US" sz="2000" dirty="0">
                <a:latin typeface="Arial" panose="020B0604020202020204" pitchFamily="34" charset="0"/>
                <a:cs typeface="Arial" panose="020B0604020202020204" pitchFamily="34" charset="0"/>
              </a:rPr>
            </a:br>
            <a:endParaRPr lang="nl-NL"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5289759-FF09-1EE2-FF0A-AEAA662E2D85}"/>
              </a:ext>
            </a:extLst>
          </p:cNvPr>
          <p:cNvSpPr txBox="1"/>
          <p:nvPr/>
        </p:nvSpPr>
        <p:spPr>
          <a:xfrm>
            <a:off x="4402747" y="3555960"/>
            <a:ext cx="3295303" cy="1835126"/>
          </a:xfrm>
          <a:prstGeom prst="rect">
            <a:avLst/>
          </a:prstGeom>
        </p:spPr>
        <p:txBody>
          <a:bodyPr vert="horz" wrap="square" lIns="0" tIns="45720" rIns="91440" bIns="45720" rtlCol="0">
            <a:normAutofit/>
          </a:bodyPr>
          <a:lstStyle/>
          <a:p>
            <a:pPr algn="l"/>
            <a:r>
              <a:rPr lang="en-US" sz="2000" dirty="0">
                <a:latin typeface="Arial" panose="020B0604020202020204" pitchFamily="34" charset="0"/>
                <a:cs typeface="Arial" panose="020B0604020202020204" pitchFamily="34" charset="0"/>
              </a:rPr>
              <a:t>Robert Eijpe</a:t>
            </a:r>
            <a:br>
              <a:rPr lang="en-US" sz="2000" i="1" dirty="0">
                <a:latin typeface="Arial" panose="020B0604020202020204" pitchFamily="34" charset="0"/>
                <a:cs typeface="Arial" panose="020B0604020202020204" pitchFamily="34" charset="0"/>
              </a:rPr>
            </a:br>
            <a:endParaRPr lang="en-US" sz="2000" i="1" dirty="0">
              <a:latin typeface="Arial" panose="020B0604020202020204" pitchFamily="34" charset="0"/>
              <a:cs typeface="Arial" panose="020B0604020202020204" pitchFamily="34" charset="0"/>
            </a:endParaRPr>
          </a:p>
          <a:p>
            <a:pPr algn="l"/>
            <a:r>
              <a:rPr lang="en-US" sz="2000" dirty="0" err="1">
                <a:latin typeface="Arial" panose="020B0604020202020204" pitchFamily="34" charset="0"/>
                <a:cs typeface="Arial" panose="020B0604020202020204" pitchFamily="34" charset="0"/>
              </a:rPr>
              <a:t>Regieverpleegkundige</a:t>
            </a:r>
            <a:r>
              <a:rPr lang="en-US" sz="2000" dirty="0">
                <a:latin typeface="Arial" panose="020B0604020202020204" pitchFamily="34" charset="0"/>
                <a:cs typeface="Arial" panose="020B0604020202020204" pitchFamily="34" charset="0"/>
              </a:rPr>
              <a:t> HIC &amp; trainer de-</a:t>
            </a:r>
            <a:r>
              <a:rPr lang="en-US" sz="2000" dirty="0" err="1">
                <a:latin typeface="Arial" panose="020B0604020202020204" pitchFamily="34" charset="0"/>
                <a:cs typeface="Arial" panose="020B0604020202020204" pitchFamily="34" charset="0"/>
              </a:rPr>
              <a:t>escalerend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werken</a:t>
            </a:r>
            <a:r>
              <a:rPr lang="en-US" sz="2000" dirty="0">
                <a:latin typeface="Arial" panose="020B0604020202020204" pitchFamily="34" charset="0"/>
                <a:cs typeface="Arial" panose="020B0604020202020204" pitchFamily="34" charset="0"/>
              </a:rPr>
              <a:t> Altrecht</a:t>
            </a:r>
          </a:p>
          <a:p>
            <a:pPr algn="l"/>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52EB5E7-23F2-92CF-FF03-8202B31CB69D}"/>
              </a:ext>
            </a:extLst>
          </p:cNvPr>
          <p:cNvSpPr txBox="1"/>
          <p:nvPr/>
        </p:nvSpPr>
        <p:spPr>
          <a:xfrm>
            <a:off x="8461897" y="3524499"/>
            <a:ext cx="3295303" cy="1152128"/>
          </a:xfrm>
          <a:prstGeom prst="rect">
            <a:avLst/>
          </a:prstGeom>
        </p:spPr>
        <p:txBody>
          <a:bodyPr vert="horz" wrap="square" lIns="0" tIns="45720" rIns="91440" bIns="45720" rtlCol="0">
            <a:noAutofit/>
          </a:bodyPr>
          <a:lstStyle/>
          <a:p>
            <a:pPr algn="l"/>
            <a:r>
              <a:rPr lang="en-US" sz="2000" dirty="0">
                <a:latin typeface="Arial" panose="020B0604020202020204" pitchFamily="34" charset="0"/>
                <a:cs typeface="Arial" panose="020B0604020202020204" pitchFamily="34" charset="0"/>
              </a:rPr>
              <a:t>Suzanne Verschueren</a:t>
            </a:r>
            <a:br>
              <a:rPr lang="en-US" sz="2000" dirty="0">
                <a:latin typeface="Arial" panose="020B0604020202020204" pitchFamily="34" charset="0"/>
                <a:cs typeface="Arial" panose="020B0604020202020204" pitchFamily="34" charset="0"/>
              </a:rPr>
            </a:br>
            <a:br>
              <a:rPr lang="en-US" sz="2000" i="1" dirty="0">
                <a:latin typeface="Arial" panose="020B0604020202020204" pitchFamily="34" charset="0"/>
                <a:cs typeface="Arial" panose="020B0604020202020204" pitchFamily="34" charset="0"/>
              </a:rPr>
            </a:br>
            <a:r>
              <a:rPr lang="en-US" sz="2000" dirty="0" err="1">
                <a:latin typeface="Arial" panose="020B0604020202020204" pitchFamily="34" charset="0"/>
                <a:cs typeface="Arial" panose="020B0604020202020204" pitchFamily="34" charset="0"/>
              </a:rPr>
              <a:t>Studieleider</a:t>
            </a:r>
            <a:r>
              <a:rPr lang="en-US" sz="2000" dirty="0">
                <a:latin typeface="Arial" panose="020B0604020202020204" pitchFamily="34" charset="0"/>
                <a:cs typeface="Arial" panose="020B0604020202020204" pitchFamily="34" charset="0"/>
              </a:rPr>
              <a:t> HIC </a:t>
            </a:r>
            <a:r>
              <a:rPr lang="en-US" sz="2000" dirty="0" err="1">
                <a:latin typeface="Arial" panose="020B0604020202020204" pitchFamily="34" charset="0"/>
                <a:cs typeface="Arial" panose="020B0604020202020204" pitchFamily="34" charset="0"/>
              </a:rPr>
              <a:t>opleiding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Hogeschool</a:t>
            </a:r>
            <a:r>
              <a:rPr lang="en-US" sz="2000" dirty="0">
                <a:latin typeface="Arial" panose="020B0604020202020204" pitchFamily="34" charset="0"/>
                <a:cs typeface="Arial" panose="020B0604020202020204" pitchFamily="34" charset="0"/>
              </a:rPr>
              <a:t> Utrecht &amp; </a:t>
            </a:r>
            <a:r>
              <a:rPr lang="en-US" sz="2000" dirty="0" err="1">
                <a:latin typeface="Arial" panose="020B0604020202020204" pitchFamily="34" charset="0"/>
                <a:cs typeface="Arial" panose="020B0604020202020204" pitchFamily="34" charset="0"/>
              </a:rPr>
              <a:t>promovendus</a:t>
            </a:r>
            <a:endParaRPr lang="en-US" sz="2000" dirty="0">
              <a:latin typeface="Arial" panose="020B0604020202020204" pitchFamily="34" charset="0"/>
              <a:cs typeface="Arial" panose="020B0604020202020204" pitchFamily="34" charset="0"/>
            </a:endParaRPr>
          </a:p>
        </p:txBody>
      </p:sp>
      <p:sp>
        <p:nvSpPr>
          <p:cNvPr id="10" name="Stroomdiagram: Handmatige invoer 9">
            <a:extLst>
              <a:ext uri="{FF2B5EF4-FFF2-40B4-BE49-F238E27FC236}">
                <a16:creationId xmlns:a16="http://schemas.microsoft.com/office/drawing/2014/main" id="{7F1FE586-DE4B-8CC8-4CA7-AC38D8634526}"/>
              </a:ext>
            </a:extLst>
          </p:cNvPr>
          <p:cNvSpPr/>
          <p:nvPr/>
        </p:nvSpPr>
        <p:spPr>
          <a:xfrm>
            <a:off x="911424" y="267475"/>
            <a:ext cx="3153966" cy="868355"/>
          </a:xfrm>
          <a:prstGeom prst="flowChartManualInput">
            <a:avLst/>
          </a:prstGeom>
        </p:spPr>
        <p:txBody>
          <a:bodyPr wrap="none" rtlCol="0" anchor="ctr">
            <a:spAutoFit/>
          </a:bodyPr>
          <a:lstStyle/>
          <a:p>
            <a:pPr algn="l"/>
            <a:endParaRPr lang="nl-NL" dirty="0" err="1">
              <a:solidFill>
                <a:srgbClr val="000000"/>
              </a:solidFill>
              <a:latin typeface="Avenir Roman" panose="02000503020000020003" pitchFamily="2" charset="0"/>
            </a:endParaRPr>
          </a:p>
        </p:txBody>
      </p:sp>
      <p:pic>
        <p:nvPicPr>
          <p:cNvPr id="15" name="Afbeelding 14">
            <a:extLst>
              <a:ext uri="{FF2B5EF4-FFF2-40B4-BE49-F238E27FC236}">
                <a16:creationId xmlns:a16="http://schemas.microsoft.com/office/drawing/2014/main" id="{F9EA58D0-7047-CE0A-B38D-FC64EE711877}"/>
              </a:ext>
            </a:extLst>
          </p:cNvPr>
          <p:cNvPicPr>
            <a:picLocks noChangeAspect="1"/>
          </p:cNvPicPr>
          <p:nvPr/>
        </p:nvPicPr>
        <p:blipFill>
          <a:blip r:embed="rId6"/>
          <a:stretch>
            <a:fillRect/>
          </a:stretch>
        </p:blipFill>
        <p:spPr>
          <a:xfrm>
            <a:off x="8544272" y="5792801"/>
            <a:ext cx="1433206" cy="575842"/>
          </a:xfrm>
          <a:prstGeom prst="rect">
            <a:avLst/>
          </a:prstGeom>
        </p:spPr>
      </p:pic>
      <p:pic>
        <p:nvPicPr>
          <p:cNvPr id="19" name="Afbeelding 18">
            <a:extLst>
              <a:ext uri="{FF2B5EF4-FFF2-40B4-BE49-F238E27FC236}">
                <a16:creationId xmlns:a16="http://schemas.microsoft.com/office/drawing/2014/main" id="{4DE6CBD3-CD4C-EFA3-561A-76558A651B2B}"/>
              </a:ext>
            </a:extLst>
          </p:cNvPr>
          <p:cNvPicPr>
            <a:picLocks noChangeAspect="1"/>
          </p:cNvPicPr>
          <p:nvPr/>
        </p:nvPicPr>
        <p:blipFill>
          <a:blip r:embed="rId7"/>
          <a:stretch>
            <a:fillRect/>
          </a:stretch>
        </p:blipFill>
        <p:spPr>
          <a:xfrm>
            <a:off x="10210180" y="5789321"/>
            <a:ext cx="1767782" cy="522552"/>
          </a:xfrm>
          <a:prstGeom prst="rect">
            <a:avLst/>
          </a:prstGeom>
        </p:spPr>
      </p:pic>
      <p:pic>
        <p:nvPicPr>
          <p:cNvPr id="2" name="Afbeelding 14">
            <a:extLst>
              <a:ext uri="{FF2B5EF4-FFF2-40B4-BE49-F238E27FC236}">
                <a16:creationId xmlns:a16="http://schemas.microsoft.com/office/drawing/2014/main" id="{A38BE097-63CA-8905-D76A-EB3351BEC49E}"/>
              </a:ext>
            </a:extLst>
          </p:cNvPr>
          <p:cNvPicPr>
            <a:picLocks noChangeAspect="1"/>
          </p:cNvPicPr>
          <p:nvPr/>
        </p:nvPicPr>
        <p:blipFill>
          <a:blip r:embed="rId8"/>
          <a:stretch>
            <a:fillRect/>
          </a:stretch>
        </p:blipFill>
        <p:spPr>
          <a:xfrm rot="5400000">
            <a:off x="5813384" y="632288"/>
            <a:ext cx="534567" cy="12161339"/>
          </a:xfrm>
          <a:prstGeom prst="rect">
            <a:avLst/>
          </a:prstGeom>
        </p:spPr>
      </p:pic>
    </p:spTree>
    <p:extLst>
      <p:ext uri="{BB962C8B-B14F-4D97-AF65-F5344CB8AC3E}">
        <p14:creationId xmlns:p14="http://schemas.microsoft.com/office/powerpoint/2010/main" val="123822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9">
            <a:extLst>
              <a:ext uri="{FF2B5EF4-FFF2-40B4-BE49-F238E27FC236}">
                <a16:creationId xmlns:a16="http://schemas.microsoft.com/office/drawing/2014/main" id="{A51C8D5F-46F2-20B0-DD38-5835C76F02F8}"/>
              </a:ext>
            </a:extLst>
          </p:cNvPr>
          <p:cNvPicPr>
            <a:picLocks noChangeAspect="1"/>
          </p:cNvPicPr>
          <p:nvPr/>
        </p:nvPicPr>
        <p:blipFill>
          <a:blip r:embed="rId2"/>
          <a:stretch>
            <a:fillRect/>
          </a:stretch>
        </p:blipFill>
        <p:spPr>
          <a:xfrm>
            <a:off x="0" y="-18838"/>
            <a:ext cx="12192000" cy="708463"/>
          </a:xfrm>
          <a:prstGeom prst="rect">
            <a:avLst/>
          </a:prstGeom>
          <a:solidFill>
            <a:schemeClr val="bg1"/>
          </a:solidFill>
        </p:spPr>
      </p:pic>
      <p:sp>
        <p:nvSpPr>
          <p:cNvPr id="7" name="Title 6">
            <a:extLst>
              <a:ext uri="{FF2B5EF4-FFF2-40B4-BE49-F238E27FC236}">
                <a16:creationId xmlns:a16="http://schemas.microsoft.com/office/drawing/2014/main" id="{6AE029B6-A54F-E9D3-B927-25CFEC1EEBEA}"/>
              </a:ext>
            </a:extLst>
          </p:cNvPr>
          <p:cNvSpPr>
            <a:spLocks noGrp="1"/>
          </p:cNvSpPr>
          <p:nvPr>
            <p:ph type="title"/>
          </p:nvPr>
        </p:nvSpPr>
        <p:spPr>
          <a:xfrm>
            <a:off x="552418" y="557747"/>
            <a:ext cx="7775830" cy="1314450"/>
          </a:xfrm>
          <a:noFill/>
        </p:spPr>
        <p:txBody>
          <a:bodyPr>
            <a:normAutofit/>
          </a:bodyPr>
          <a:lstStyle/>
          <a:p>
            <a:r>
              <a:rPr lang="en-US" dirty="0">
                <a:solidFill>
                  <a:schemeClr val="tx1"/>
                </a:solidFill>
                <a:cs typeface="Arial" panose="020B0604020202020204" pitchFamily="34" charset="0"/>
              </a:rPr>
              <a:t>LKN: leer- en </a:t>
            </a:r>
            <a:r>
              <a:rPr lang="en-US" dirty="0" err="1">
                <a:solidFill>
                  <a:schemeClr val="tx1"/>
                </a:solidFill>
                <a:cs typeface="Arial" panose="020B0604020202020204" pitchFamily="34" charset="0"/>
              </a:rPr>
              <a:t>kennisnetwerk</a:t>
            </a:r>
            <a:endParaRPr lang="nl-NL" dirty="0">
              <a:solidFill>
                <a:schemeClr val="tx1"/>
              </a:solidFill>
              <a:cs typeface="Arial" panose="020B0604020202020204" pitchFamily="34" charset="0"/>
            </a:endParaRPr>
          </a:p>
        </p:txBody>
      </p:sp>
      <p:sp>
        <p:nvSpPr>
          <p:cNvPr id="9" name="Text Placeholder 8">
            <a:extLst>
              <a:ext uri="{FF2B5EF4-FFF2-40B4-BE49-F238E27FC236}">
                <a16:creationId xmlns:a16="http://schemas.microsoft.com/office/drawing/2014/main" id="{F2BA9C76-7D4B-8267-5748-3260BA3EC5CF}"/>
              </a:ext>
            </a:extLst>
          </p:cNvPr>
          <p:cNvSpPr>
            <a:spLocks noGrp="1"/>
          </p:cNvSpPr>
          <p:nvPr>
            <p:ph type="body" sz="quarter" idx="11"/>
          </p:nvPr>
        </p:nvSpPr>
        <p:spPr>
          <a:xfrm>
            <a:off x="552418" y="1503542"/>
            <a:ext cx="7464975" cy="4680371"/>
          </a:xfrm>
          <a:noFill/>
        </p:spPr>
        <p:txBody>
          <a:bodyPr>
            <a:normAutofit lnSpcReduction="10000"/>
          </a:bodyPr>
          <a:lstStyle/>
          <a:p>
            <a:pPr algn="ctr">
              <a:buClr>
                <a:srgbClr val="000000"/>
              </a:buClr>
            </a:pPr>
            <a:r>
              <a:rPr lang="nl-NL" sz="2000" i="1" dirty="0">
                <a:cs typeface="Arial" panose="020B0604020202020204" pitchFamily="34" charset="0"/>
              </a:rPr>
              <a:t>Het LKN is het netwerk voor hulpverleners werkend op een HIC of aanverwante GGZ-afdeling dat zich richt op “best practices”, “good practices” en de praktische toepassing op de werkvloer.</a:t>
            </a:r>
            <a:endParaRPr lang="en-US" sz="2000" i="1" dirty="0">
              <a:cs typeface="Arial" panose="020B0604020202020204" pitchFamily="34" charset="0"/>
            </a:endParaRPr>
          </a:p>
          <a:p>
            <a:pPr>
              <a:buClr>
                <a:srgbClr val="000000"/>
              </a:buClr>
            </a:pPr>
            <a:endParaRPr lang="en-US" sz="2000" dirty="0">
              <a:cs typeface="Arial" panose="020B0604020202020204" pitchFamily="34" charset="0"/>
            </a:endParaRPr>
          </a:p>
          <a:p>
            <a:pPr marL="285750" indent="-285750">
              <a:buClr>
                <a:srgbClr val="000000"/>
              </a:buClr>
              <a:buFont typeface="Arial" panose="020B0604020202020204" pitchFamily="34" charset="0"/>
              <a:buChar char="•"/>
            </a:pPr>
            <a:r>
              <a:rPr lang="en-US" sz="2000" dirty="0">
                <a:cs typeface="Arial" panose="020B0604020202020204" pitchFamily="34" charset="0"/>
              </a:rPr>
              <a:t>In </a:t>
            </a:r>
            <a:r>
              <a:rPr lang="en-US" sz="2000" dirty="0" err="1">
                <a:cs typeface="Arial" panose="020B0604020202020204" pitchFamily="34" charset="0"/>
              </a:rPr>
              <a:t>navolging</a:t>
            </a:r>
            <a:r>
              <a:rPr lang="en-US" sz="2000" dirty="0">
                <a:cs typeface="Arial" panose="020B0604020202020204" pitchFamily="34" charset="0"/>
              </a:rPr>
              <a:t> van de KSP7s-methodiek is het LKN </a:t>
            </a:r>
            <a:r>
              <a:rPr lang="en-US" sz="2000" dirty="0" err="1">
                <a:cs typeface="Arial" panose="020B0604020202020204" pitchFamily="34" charset="0"/>
              </a:rPr>
              <a:t>opgericht</a:t>
            </a:r>
            <a:endParaRPr lang="en-US" sz="2000" dirty="0">
              <a:cs typeface="Arial" panose="020B0604020202020204" pitchFamily="34" charset="0"/>
            </a:endParaRPr>
          </a:p>
          <a:p>
            <a:pPr>
              <a:buClr>
                <a:srgbClr val="000000"/>
              </a:buClr>
            </a:pPr>
            <a:endParaRPr lang="en-US" sz="2000" dirty="0">
              <a:cs typeface="Arial" panose="020B0604020202020204" pitchFamily="34" charset="0"/>
            </a:endParaRPr>
          </a:p>
          <a:p>
            <a:pPr marL="285750" indent="-285750">
              <a:buClr>
                <a:srgbClr val="000000"/>
              </a:buClr>
              <a:buFont typeface="Arial" panose="020B0604020202020204" pitchFamily="34" charset="0"/>
              <a:buChar char="•"/>
            </a:pPr>
            <a:r>
              <a:rPr lang="en-US" sz="2000" dirty="0">
                <a:cs typeface="Arial" panose="020B0604020202020204" pitchFamily="34" charset="0"/>
              </a:rPr>
              <a:t>Bottom-up en voor alle professionals</a:t>
            </a:r>
          </a:p>
          <a:p>
            <a:pPr>
              <a:buClr>
                <a:srgbClr val="000000"/>
              </a:buClr>
            </a:pPr>
            <a:endParaRPr lang="en-US" sz="2000" dirty="0">
              <a:cs typeface="Arial" panose="020B0604020202020204" pitchFamily="34" charset="0"/>
            </a:endParaRPr>
          </a:p>
          <a:p>
            <a:pPr marL="285750" indent="-285750">
              <a:buClr>
                <a:srgbClr val="000000"/>
              </a:buClr>
              <a:buFont typeface="Arial" panose="020B0604020202020204" pitchFamily="34" charset="0"/>
              <a:buChar char="•"/>
            </a:pPr>
            <a:r>
              <a:rPr lang="en-US" sz="2000" dirty="0">
                <a:cs typeface="Arial" panose="020B0604020202020204" pitchFamily="34" charset="0"/>
              </a:rPr>
              <a:t>Meer dan 140 </a:t>
            </a:r>
            <a:r>
              <a:rPr lang="en-US" sz="2000" dirty="0" err="1">
                <a:cs typeface="Arial" panose="020B0604020202020204" pitchFamily="34" charset="0"/>
              </a:rPr>
              <a:t>actieve</a:t>
            </a:r>
            <a:r>
              <a:rPr lang="en-US" sz="2000" dirty="0">
                <a:cs typeface="Arial" panose="020B0604020202020204" pitchFamily="34" charset="0"/>
              </a:rPr>
              <a:t> LKN-</a:t>
            </a:r>
            <a:r>
              <a:rPr lang="en-US" sz="2000" dirty="0" err="1">
                <a:cs typeface="Arial" panose="020B0604020202020204" pitchFamily="34" charset="0"/>
              </a:rPr>
              <a:t>leden</a:t>
            </a:r>
            <a:r>
              <a:rPr lang="en-US" sz="2000" dirty="0">
                <a:cs typeface="Arial" panose="020B0604020202020204" pitchFamily="34" charset="0"/>
              </a:rPr>
              <a:t> in 2025! Vele GGZ </a:t>
            </a:r>
            <a:r>
              <a:rPr lang="en-US" sz="2000" dirty="0" err="1">
                <a:cs typeface="Arial" panose="020B0604020202020204" pitchFamily="34" charset="0"/>
              </a:rPr>
              <a:t>instellingen</a:t>
            </a:r>
            <a:r>
              <a:rPr lang="en-US" sz="2000" dirty="0">
                <a:cs typeface="Arial" panose="020B0604020202020204" pitchFamily="34" charset="0"/>
              </a:rPr>
              <a:t> </a:t>
            </a:r>
            <a:r>
              <a:rPr lang="en-US" sz="2000" dirty="0" err="1">
                <a:cs typeface="Arial" panose="020B0604020202020204" pitchFamily="34" charset="0"/>
              </a:rPr>
              <a:t>zijn</a:t>
            </a:r>
            <a:r>
              <a:rPr lang="en-US" sz="2000" dirty="0">
                <a:cs typeface="Arial" panose="020B0604020202020204" pitchFamily="34" charset="0"/>
              </a:rPr>
              <a:t> al </a:t>
            </a:r>
            <a:r>
              <a:rPr lang="en-US" sz="2000" dirty="0" err="1">
                <a:cs typeface="Arial" panose="020B0604020202020204" pitchFamily="34" charset="0"/>
              </a:rPr>
              <a:t>aangesloten</a:t>
            </a:r>
            <a:r>
              <a:rPr lang="en-US" sz="2000" dirty="0">
                <a:cs typeface="Arial" panose="020B0604020202020204" pitchFamily="34" charset="0"/>
              </a:rPr>
              <a:t> </a:t>
            </a:r>
            <a:r>
              <a:rPr lang="en-US" sz="2000" dirty="0" err="1">
                <a:cs typeface="Arial" panose="020B0604020202020204" pitchFamily="34" charset="0"/>
              </a:rPr>
              <a:t>bij</a:t>
            </a:r>
            <a:r>
              <a:rPr lang="en-US" sz="2000" dirty="0">
                <a:cs typeface="Arial" panose="020B0604020202020204" pitchFamily="34" charset="0"/>
              </a:rPr>
              <a:t> het LKN</a:t>
            </a:r>
          </a:p>
          <a:p>
            <a:pPr marL="285750" indent="-285750">
              <a:buClr>
                <a:srgbClr val="000000"/>
              </a:buClr>
              <a:buFont typeface="Arial" panose="020B0604020202020204" pitchFamily="34" charset="0"/>
              <a:buChar char="•"/>
            </a:pPr>
            <a:endParaRPr lang="en-US" sz="2000" dirty="0">
              <a:cs typeface="Arial" panose="020B0604020202020204" pitchFamily="34" charset="0"/>
            </a:endParaRPr>
          </a:p>
          <a:p>
            <a:pPr marL="285750" indent="-285750">
              <a:buClr>
                <a:srgbClr val="000000"/>
              </a:buClr>
              <a:buFont typeface="Arial" panose="020B0604020202020204" pitchFamily="34" charset="0"/>
              <a:buChar char="•"/>
            </a:pPr>
            <a:r>
              <a:rPr lang="en-US" sz="2000" dirty="0" err="1">
                <a:cs typeface="Arial" panose="020B0604020202020204" pitchFamily="34" charset="0"/>
              </a:rPr>
              <a:t>Laagdrempelige</a:t>
            </a:r>
            <a:r>
              <a:rPr lang="en-US" sz="2000" dirty="0">
                <a:cs typeface="Arial" panose="020B0604020202020204" pitchFamily="34" charset="0"/>
              </a:rPr>
              <a:t> </a:t>
            </a:r>
            <a:r>
              <a:rPr lang="en-US" sz="2000" dirty="0" err="1">
                <a:cs typeface="Arial" panose="020B0604020202020204" pitchFamily="34" charset="0"/>
              </a:rPr>
              <a:t>en</a:t>
            </a:r>
            <a:r>
              <a:rPr lang="en-US" sz="2000" dirty="0">
                <a:cs typeface="Arial" panose="020B0604020202020204" pitchFamily="34" charset="0"/>
              </a:rPr>
              <a:t> </a:t>
            </a:r>
            <a:r>
              <a:rPr lang="en-US" sz="2000" dirty="0" err="1">
                <a:cs typeface="Arial" panose="020B0604020202020204" pitchFamily="34" charset="0"/>
              </a:rPr>
              <a:t>kosteloze</a:t>
            </a:r>
            <a:r>
              <a:rPr lang="en-US" sz="2000" dirty="0">
                <a:cs typeface="Arial" panose="020B0604020202020204" pitchFamily="34" charset="0"/>
              </a:rPr>
              <a:t> </a:t>
            </a:r>
            <a:r>
              <a:rPr lang="en-US" sz="2000" dirty="0" err="1">
                <a:cs typeface="Arial" panose="020B0604020202020204" pitchFamily="34" charset="0"/>
              </a:rPr>
              <a:t>bijeenkomsten</a:t>
            </a:r>
            <a:endParaRPr lang="en-US" sz="2000" dirty="0">
              <a:cs typeface="Arial" panose="020B0604020202020204" pitchFamily="34" charset="0"/>
            </a:endParaRPr>
          </a:p>
          <a:p>
            <a:pPr>
              <a:buClr>
                <a:srgbClr val="000000"/>
              </a:buClr>
            </a:pPr>
            <a:endParaRPr lang="en-US" sz="2000" dirty="0">
              <a:cs typeface="Arial" panose="020B0604020202020204" pitchFamily="34" charset="0"/>
            </a:endParaRPr>
          </a:p>
        </p:txBody>
      </p:sp>
      <p:pic>
        <p:nvPicPr>
          <p:cNvPr id="16" name="Tijdelijke aanduiding voor afbeelding 15">
            <a:extLst>
              <a:ext uri="{FF2B5EF4-FFF2-40B4-BE49-F238E27FC236}">
                <a16:creationId xmlns:a16="http://schemas.microsoft.com/office/drawing/2014/main" id="{19F0E8E5-081A-97DE-DCD4-ACF4E1753F65}"/>
              </a:ext>
            </a:extLst>
          </p:cNvPr>
          <p:cNvPicPr>
            <a:picLocks noGrp="1" noChangeAspect="1"/>
          </p:cNvPicPr>
          <p:nvPr>
            <p:ph type="pic" sz="quarter" idx="10"/>
          </p:nvPr>
        </p:nvPicPr>
        <p:blipFill rotWithShape="1">
          <a:blip r:embed="rId3"/>
          <a:srcRect l="13292" r="25055" b="8348"/>
          <a:stretch/>
        </p:blipFill>
        <p:spPr>
          <a:xfrm>
            <a:off x="8112224" y="1120773"/>
            <a:ext cx="3947120" cy="4680372"/>
          </a:xfrm>
        </p:spPr>
      </p:pic>
      <p:pic>
        <p:nvPicPr>
          <p:cNvPr id="17" name="Afbeelding 16">
            <a:extLst>
              <a:ext uri="{FF2B5EF4-FFF2-40B4-BE49-F238E27FC236}">
                <a16:creationId xmlns:a16="http://schemas.microsoft.com/office/drawing/2014/main" id="{07882BCC-0D2F-D6EE-AD50-0B3CB96CF4F0}"/>
              </a:ext>
            </a:extLst>
          </p:cNvPr>
          <p:cNvPicPr>
            <a:picLocks noChangeAspect="1"/>
          </p:cNvPicPr>
          <p:nvPr/>
        </p:nvPicPr>
        <p:blipFill>
          <a:blip r:embed="rId4"/>
          <a:stretch>
            <a:fillRect/>
          </a:stretch>
        </p:blipFill>
        <p:spPr>
          <a:xfrm>
            <a:off x="10386182" y="5793706"/>
            <a:ext cx="1767993" cy="524301"/>
          </a:xfrm>
          <a:prstGeom prst="rect">
            <a:avLst/>
          </a:prstGeom>
        </p:spPr>
      </p:pic>
      <p:pic>
        <p:nvPicPr>
          <p:cNvPr id="19" name="Afbeelding 18">
            <a:extLst>
              <a:ext uri="{FF2B5EF4-FFF2-40B4-BE49-F238E27FC236}">
                <a16:creationId xmlns:a16="http://schemas.microsoft.com/office/drawing/2014/main" id="{85D60332-391C-141E-3084-FB9149C8A854}"/>
              </a:ext>
            </a:extLst>
          </p:cNvPr>
          <p:cNvPicPr>
            <a:picLocks noChangeAspect="1"/>
          </p:cNvPicPr>
          <p:nvPr/>
        </p:nvPicPr>
        <p:blipFill>
          <a:blip r:embed="rId5"/>
          <a:stretch>
            <a:fillRect/>
          </a:stretch>
        </p:blipFill>
        <p:spPr>
          <a:xfrm>
            <a:off x="8832304" y="5793706"/>
            <a:ext cx="1432684" cy="579170"/>
          </a:xfrm>
          <a:prstGeom prst="rect">
            <a:avLst/>
          </a:prstGeom>
        </p:spPr>
      </p:pic>
      <p:pic>
        <p:nvPicPr>
          <p:cNvPr id="3" name="Afbeelding 14">
            <a:extLst>
              <a:ext uri="{FF2B5EF4-FFF2-40B4-BE49-F238E27FC236}">
                <a16:creationId xmlns:a16="http://schemas.microsoft.com/office/drawing/2014/main" id="{5ED88DC7-42BE-1DA8-C621-6B7325D9344B}"/>
              </a:ext>
            </a:extLst>
          </p:cNvPr>
          <p:cNvPicPr>
            <a:picLocks noChangeAspect="1"/>
          </p:cNvPicPr>
          <p:nvPr/>
        </p:nvPicPr>
        <p:blipFill>
          <a:blip r:embed="rId6"/>
          <a:stretch>
            <a:fillRect/>
          </a:stretch>
        </p:blipFill>
        <p:spPr>
          <a:xfrm rot="5400000">
            <a:off x="5817215" y="636119"/>
            <a:ext cx="526905" cy="12161339"/>
          </a:xfrm>
          <a:prstGeom prst="rect">
            <a:avLst/>
          </a:prstGeom>
        </p:spPr>
      </p:pic>
    </p:spTree>
    <p:extLst>
      <p:ext uri="{BB962C8B-B14F-4D97-AF65-F5344CB8AC3E}">
        <p14:creationId xmlns:p14="http://schemas.microsoft.com/office/powerpoint/2010/main" val="375179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33F27-11FB-BC75-D87F-3DA4FF4263B5}"/>
              </a:ext>
            </a:extLst>
          </p:cNvPr>
          <p:cNvSpPr>
            <a:spLocks noGrp="1"/>
          </p:cNvSpPr>
          <p:nvPr>
            <p:ph type="title"/>
          </p:nvPr>
        </p:nvSpPr>
        <p:spPr/>
        <p:txBody>
          <a:bodyPr/>
          <a:lstStyle/>
          <a:p>
            <a:r>
              <a:rPr lang="en-US" dirty="0">
                <a:solidFill>
                  <a:schemeClr val="tx1"/>
                </a:solidFill>
              </a:rPr>
              <a:t>Aan de slag met de Toolbox!</a:t>
            </a:r>
            <a:endParaRPr lang="nl-NL" dirty="0">
              <a:solidFill>
                <a:schemeClr val="tx1"/>
              </a:solidFill>
            </a:endParaRPr>
          </a:p>
        </p:txBody>
      </p:sp>
      <p:sp>
        <p:nvSpPr>
          <p:cNvPr id="3" name="Text Placeholder 2">
            <a:extLst>
              <a:ext uri="{FF2B5EF4-FFF2-40B4-BE49-F238E27FC236}">
                <a16:creationId xmlns:a16="http://schemas.microsoft.com/office/drawing/2014/main" id="{BDA493DB-0F88-4388-A854-7E4506CF0FBE}"/>
              </a:ext>
            </a:extLst>
          </p:cNvPr>
          <p:cNvSpPr>
            <a:spLocks noGrp="1"/>
          </p:cNvSpPr>
          <p:nvPr>
            <p:ph type="body" sz="quarter" idx="11"/>
          </p:nvPr>
        </p:nvSpPr>
        <p:spPr/>
        <p:txBody>
          <a:bodyPr numCol="1">
            <a:normAutofit/>
          </a:bodyPr>
          <a:lstStyle/>
          <a:p>
            <a:pPr marL="342900" indent="-342900">
              <a:buClrTx/>
              <a:buFont typeface="Arial" panose="020B0604020202020204" pitchFamily="34" charset="0"/>
              <a:buChar char="•"/>
            </a:pPr>
            <a:r>
              <a:rPr lang="nl-NL" sz="2000" dirty="0"/>
              <a:t>In tweetallen/ kleine groepjes</a:t>
            </a:r>
          </a:p>
          <a:p>
            <a:pPr marL="342900" indent="-342900">
              <a:buClrTx/>
              <a:buFont typeface="Arial" panose="020B0604020202020204" pitchFamily="34" charset="0"/>
              <a:buChar char="•"/>
            </a:pPr>
            <a:endParaRPr lang="nl-NL" sz="2000" dirty="0"/>
          </a:p>
          <a:p>
            <a:pPr marL="342900" indent="-342900">
              <a:buClrTx/>
              <a:buFont typeface="Arial" panose="020B0604020202020204" pitchFamily="34" charset="0"/>
              <a:buChar char="•"/>
            </a:pPr>
            <a:r>
              <a:rPr lang="nl-NL" sz="2000" dirty="0"/>
              <a:t>Bekijk en gebruik de kaarten</a:t>
            </a:r>
          </a:p>
          <a:p>
            <a:pPr marL="342900" indent="-342900">
              <a:buClrTx/>
              <a:buFont typeface="Arial" panose="020B0604020202020204" pitchFamily="34" charset="0"/>
              <a:buChar char="•"/>
            </a:pPr>
            <a:endParaRPr lang="nl-NL" sz="2000" dirty="0"/>
          </a:p>
          <a:p>
            <a:pPr marL="342900" indent="-342900">
              <a:buClrTx/>
              <a:buFont typeface="Arial" panose="020B0604020202020204" pitchFamily="34" charset="0"/>
              <a:buChar char="•"/>
            </a:pPr>
            <a:r>
              <a:rPr lang="nl-NL" sz="2000" dirty="0"/>
              <a:t>Wat is er bruikbaar voor de doelgroep HIC jongeren of IHT?</a:t>
            </a:r>
          </a:p>
          <a:p>
            <a:pPr marL="342900" indent="-342900">
              <a:buClrTx/>
              <a:buFont typeface="Arial" panose="020B0604020202020204" pitchFamily="34" charset="0"/>
              <a:buChar char="•"/>
            </a:pPr>
            <a:endParaRPr lang="nl-NL" sz="2000" dirty="0"/>
          </a:p>
          <a:p>
            <a:pPr marL="342900" indent="-342900">
              <a:buClrTx/>
              <a:buFont typeface="Arial" panose="020B0604020202020204" pitchFamily="34" charset="0"/>
              <a:buChar char="•"/>
            </a:pPr>
            <a:r>
              <a:rPr lang="nl-NL" sz="2000" dirty="0"/>
              <a:t>Wat ontbreekt er of wat zou er aangepast kunnen worden? Missen er themakaarten?</a:t>
            </a:r>
          </a:p>
          <a:p>
            <a:pPr marL="342900" indent="-342900">
              <a:buClrTx/>
              <a:buFont typeface="Arial" panose="020B0604020202020204" pitchFamily="34" charset="0"/>
              <a:buChar char="•"/>
            </a:pPr>
            <a:endParaRPr lang="nl-NL" sz="2000" dirty="0"/>
          </a:p>
          <a:p>
            <a:pPr marL="342900" indent="-342900">
              <a:buClrTx/>
              <a:buFont typeface="Arial" panose="020B0604020202020204" pitchFamily="34" charset="0"/>
              <a:buChar char="•"/>
            </a:pPr>
            <a:r>
              <a:rPr lang="nl-NL" sz="2000" dirty="0"/>
              <a:t>Plenaire terugkoppeling</a:t>
            </a:r>
          </a:p>
        </p:txBody>
      </p:sp>
      <p:sp>
        <p:nvSpPr>
          <p:cNvPr id="4" name="Date Placeholder 3">
            <a:extLst>
              <a:ext uri="{FF2B5EF4-FFF2-40B4-BE49-F238E27FC236}">
                <a16:creationId xmlns:a16="http://schemas.microsoft.com/office/drawing/2014/main" id="{93F0A0DA-F515-FFB5-ED4C-E42D8E92D1F8}"/>
              </a:ext>
            </a:extLst>
          </p:cNvPr>
          <p:cNvSpPr>
            <a:spLocks noGrp="1"/>
          </p:cNvSpPr>
          <p:nvPr>
            <p:ph type="dt" sz="half" idx="12"/>
          </p:nvPr>
        </p:nvSpPr>
        <p:spPr/>
        <p:txBody>
          <a:bodyPr/>
          <a:lstStyle/>
          <a:p>
            <a:fld id="{F7C8C19E-C2D3-BE43-84EB-1E2C384329F4}" type="datetime4">
              <a:rPr lang="nl-NL" smtClean="0"/>
              <a:t>1 september 2025</a:t>
            </a:fld>
            <a:endParaRPr lang="en-US" dirty="0"/>
          </a:p>
        </p:txBody>
      </p:sp>
      <p:sp>
        <p:nvSpPr>
          <p:cNvPr id="5" name="Footer Placeholder 4">
            <a:extLst>
              <a:ext uri="{FF2B5EF4-FFF2-40B4-BE49-F238E27FC236}">
                <a16:creationId xmlns:a16="http://schemas.microsoft.com/office/drawing/2014/main" id="{5F2E1AAE-34F4-B8B8-65C5-4241D7D8199B}"/>
              </a:ext>
            </a:extLst>
          </p:cNvPr>
          <p:cNvSpPr>
            <a:spLocks noGrp="1"/>
          </p:cNvSpPr>
          <p:nvPr>
            <p:ph type="ftr" sz="quarter" idx="13"/>
          </p:nvPr>
        </p:nvSpPr>
        <p:spPr/>
        <p:txBody>
          <a:bodyPr/>
          <a:lstStyle/>
          <a:p>
            <a:r>
              <a:rPr lang="nl-NL" noProof="0"/>
              <a:t>NAAM PRESENTATIE</a:t>
            </a:r>
            <a:endParaRPr lang="nl-NL" noProof="0" dirty="0"/>
          </a:p>
        </p:txBody>
      </p:sp>
      <p:sp>
        <p:nvSpPr>
          <p:cNvPr id="6" name="Slide Number Placeholder 5">
            <a:extLst>
              <a:ext uri="{FF2B5EF4-FFF2-40B4-BE49-F238E27FC236}">
                <a16:creationId xmlns:a16="http://schemas.microsoft.com/office/drawing/2014/main" id="{F345ACDC-83B1-77EE-441F-02FE88D03A26}"/>
              </a:ext>
            </a:extLst>
          </p:cNvPr>
          <p:cNvSpPr>
            <a:spLocks noGrp="1"/>
          </p:cNvSpPr>
          <p:nvPr>
            <p:ph type="sldNum" sz="quarter" idx="14"/>
          </p:nvPr>
        </p:nvSpPr>
        <p:spPr/>
        <p:txBody>
          <a:bodyPr/>
          <a:lstStyle/>
          <a:p>
            <a:fld id="{EC1B0D69-B8A6-8744-9E7E-380CD2AD97F8}" type="slidenum">
              <a:rPr lang="nl-NL" noProof="0" smtClean="0"/>
              <a:pPr/>
              <a:t>21</a:t>
            </a:fld>
            <a:endParaRPr lang="nl-NL" noProof="0" dirty="0"/>
          </a:p>
        </p:txBody>
      </p:sp>
      <p:pic>
        <p:nvPicPr>
          <p:cNvPr id="7" name="Afbeelding 14">
            <a:extLst>
              <a:ext uri="{FF2B5EF4-FFF2-40B4-BE49-F238E27FC236}">
                <a16:creationId xmlns:a16="http://schemas.microsoft.com/office/drawing/2014/main" id="{FAE7F1A0-DF5A-3ADE-34F1-5FEEF9042AEE}"/>
              </a:ext>
            </a:extLst>
          </p:cNvPr>
          <p:cNvPicPr>
            <a:picLocks noChangeAspect="1"/>
          </p:cNvPicPr>
          <p:nvPr/>
        </p:nvPicPr>
        <p:blipFill>
          <a:blip r:embed="rId2"/>
          <a:stretch>
            <a:fillRect/>
          </a:stretch>
        </p:blipFill>
        <p:spPr>
          <a:xfrm rot="5400000">
            <a:off x="5832547" y="646615"/>
            <a:ext cx="526905" cy="12161339"/>
          </a:xfrm>
          <a:prstGeom prst="rect">
            <a:avLst/>
          </a:prstGeom>
        </p:spPr>
      </p:pic>
      <p:sp>
        <p:nvSpPr>
          <p:cNvPr id="8" name="Rechthoek 7">
            <a:extLst>
              <a:ext uri="{FF2B5EF4-FFF2-40B4-BE49-F238E27FC236}">
                <a16:creationId xmlns:a16="http://schemas.microsoft.com/office/drawing/2014/main" id="{30E6A0C9-2312-236A-FC84-4A58C2FDBF70}"/>
              </a:ext>
            </a:extLst>
          </p:cNvPr>
          <p:cNvSpPr/>
          <p:nvPr/>
        </p:nvSpPr>
        <p:spPr>
          <a:xfrm>
            <a:off x="11354400" y="260648"/>
            <a:ext cx="653152" cy="526906"/>
          </a:xfrm>
          <a:prstGeom prst="rect">
            <a:avLst/>
          </a:prstGeom>
          <a:solidFill>
            <a:schemeClr val="bg1"/>
          </a:solidFill>
        </p:spPr>
        <p:txBody>
          <a:bodyPr wrap="none" rtlCol="0" anchor="ctr">
            <a:spAutoFit/>
          </a:bodyPr>
          <a:lstStyle/>
          <a:p>
            <a:pPr algn="l"/>
            <a:endParaRPr lang="nl-NL" dirty="0" err="1">
              <a:solidFill>
                <a:srgbClr val="000000"/>
              </a:solidFill>
              <a:latin typeface="Avenir Roman" panose="02000503020000020003" pitchFamily="2" charset="0"/>
            </a:endParaRPr>
          </a:p>
        </p:txBody>
      </p:sp>
      <p:pic>
        <p:nvPicPr>
          <p:cNvPr id="9" name="Afbeelding 8">
            <a:extLst>
              <a:ext uri="{FF2B5EF4-FFF2-40B4-BE49-F238E27FC236}">
                <a16:creationId xmlns:a16="http://schemas.microsoft.com/office/drawing/2014/main" id="{1E933FA8-7694-A4BD-39D9-50A8CB2A030B}"/>
              </a:ext>
            </a:extLst>
          </p:cNvPr>
          <p:cNvPicPr>
            <a:picLocks noChangeAspect="1"/>
          </p:cNvPicPr>
          <p:nvPr/>
        </p:nvPicPr>
        <p:blipFill>
          <a:blip r:embed="rId3"/>
          <a:stretch>
            <a:fillRect/>
          </a:stretch>
        </p:blipFill>
        <p:spPr>
          <a:xfrm>
            <a:off x="10273539" y="5998950"/>
            <a:ext cx="1767993" cy="524301"/>
          </a:xfrm>
          <a:prstGeom prst="rect">
            <a:avLst/>
          </a:prstGeom>
        </p:spPr>
      </p:pic>
      <p:pic>
        <p:nvPicPr>
          <p:cNvPr id="10" name="Afbeelding 9">
            <a:extLst>
              <a:ext uri="{FF2B5EF4-FFF2-40B4-BE49-F238E27FC236}">
                <a16:creationId xmlns:a16="http://schemas.microsoft.com/office/drawing/2014/main" id="{C0841812-97A7-EA2B-7D1B-F5AFA2815BD6}"/>
              </a:ext>
            </a:extLst>
          </p:cNvPr>
          <p:cNvPicPr>
            <a:picLocks noChangeAspect="1"/>
          </p:cNvPicPr>
          <p:nvPr/>
        </p:nvPicPr>
        <p:blipFill>
          <a:blip r:embed="rId4"/>
          <a:stretch>
            <a:fillRect/>
          </a:stretch>
        </p:blipFill>
        <p:spPr>
          <a:xfrm>
            <a:off x="8891179" y="5941806"/>
            <a:ext cx="1432684" cy="579170"/>
          </a:xfrm>
          <a:prstGeom prst="rect">
            <a:avLst/>
          </a:prstGeom>
        </p:spPr>
      </p:pic>
    </p:spTree>
    <p:extLst>
      <p:ext uri="{BB962C8B-B14F-4D97-AF65-F5344CB8AC3E}">
        <p14:creationId xmlns:p14="http://schemas.microsoft.com/office/powerpoint/2010/main" val="3813102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19">
            <a:extLst>
              <a:ext uri="{FF2B5EF4-FFF2-40B4-BE49-F238E27FC236}">
                <a16:creationId xmlns:a16="http://schemas.microsoft.com/office/drawing/2014/main" id="{385FD350-F060-AEA1-3492-616169934FFD}"/>
              </a:ext>
            </a:extLst>
          </p:cNvPr>
          <p:cNvPicPr>
            <a:picLocks noChangeAspect="1"/>
          </p:cNvPicPr>
          <p:nvPr/>
        </p:nvPicPr>
        <p:blipFill>
          <a:blip r:embed="rId2"/>
          <a:stretch>
            <a:fillRect/>
          </a:stretch>
        </p:blipFill>
        <p:spPr>
          <a:xfrm>
            <a:off x="0" y="-18838"/>
            <a:ext cx="12192000" cy="708463"/>
          </a:xfrm>
          <a:prstGeom prst="rect">
            <a:avLst/>
          </a:prstGeom>
          <a:solidFill>
            <a:schemeClr val="bg1"/>
          </a:solidFill>
        </p:spPr>
      </p:pic>
      <p:pic>
        <p:nvPicPr>
          <p:cNvPr id="2050" name="Picture 2" descr="Suzanne Verschueren">
            <a:extLst>
              <a:ext uri="{FF2B5EF4-FFF2-40B4-BE49-F238E27FC236}">
                <a16:creationId xmlns:a16="http://schemas.microsoft.com/office/drawing/2014/main" id="{6A3D2033-1FEC-2C01-CDDA-32EB2C8C1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6902" y="1916175"/>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8471230-9BA3-39FA-0C3F-0CAF82CD9E7C}"/>
              </a:ext>
            </a:extLst>
          </p:cNvPr>
          <p:cNvPicPr>
            <a:picLocks noChangeAspect="1" noChangeArrowheads="1"/>
          </p:cNvPicPr>
          <p:nvPr/>
        </p:nvPicPr>
        <p:blipFill>
          <a:blip r:embed="rId4"/>
          <a:srcRect/>
          <a:stretch/>
        </p:blipFill>
        <p:spPr bwMode="auto">
          <a:xfrm>
            <a:off x="4122736" y="1916175"/>
            <a:ext cx="2592288" cy="20738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7949BE5-C660-17E6-E49D-467ABA48631D}"/>
              </a:ext>
            </a:extLst>
          </p:cNvPr>
          <p:cNvPicPr>
            <a:picLocks noChangeAspect="1" noChangeArrowheads="1"/>
          </p:cNvPicPr>
          <p:nvPr/>
        </p:nvPicPr>
        <p:blipFill>
          <a:blip r:embed="rId5"/>
          <a:srcRect/>
          <a:stretch/>
        </p:blipFill>
        <p:spPr bwMode="auto">
          <a:xfrm>
            <a:off x="692270" y="1898488"/>
            <a:ext cx="1972418" cy="20645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67607A0-09C5-5036-505B-9AD7F528F713}"/>
              </a:ext>
            </a:extLst>
          </p:cNvPr>
          <p:cNvSpPr txBox="1"/>
          <p:nvPr/>
        </p:nvSpPr>
        <p:spPr>
          <a:xfrm>
            <a:off x="410773" y="4227983"/>
            <a:ext cx="3599366" cy="1584028"/>
          </a:xfrm>
          <a:prstGeom prst="rect">
            <a:avLst/>
          </a:prstGeom>
        </p:spPr>
        <p:txBody>
          <a:bodyPr vert="horz" wrap="square" lIns="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Marlies van der Pas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mjt.van.der.pas@altrecht.nl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kumimoji="0" lang="nl-NL"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D5289759-FF09-1EE2-FF0A-AEAA662E2D85}"/>
              </a:ext>
            </a:extLst>
          </p:cNvPr>
          <p:cNvSpPr txBox="1"/>
          <p:nvPr/>
        </p:nvSpPr>
        <p:spPr>
          <a:xfrm>
            <a:off x="4170063" y="4232595"/>
            <a:ext cx="3295303" cy="1835126"/>
          </a:xfrm>
          <a:prstGeom prst="rect">
            <a:avLst/>
          </a:prstGeom>
        </p:spPr>
        <p:txBody>
          <a:bodyPr vert="horz" wrap="square" lIns="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 Eijpe</a:t>
            </a:r>
            <a:b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cs typeface="Arial" panose="020B0604020202020204" pitchFamily="34" charset="0"/>
              </a:rPr>
              <a:t>r</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h.eijpe@altrecht.nl</a:t>
            </a:r>
          </a:p>
        </p:txBody>
      </p:sp>
      <p:sp>
        <p:nvSpPr>
          <p:cNvPr id="9" name="TextBox 8">
            <a:extLst>
              <a:ext uri="{FF2B5EF4-FFF2-40B4-BE49-F238E27FC236}">
                <a16:creationId xmlns:a16="http://schemas.microsoft.com/office/drawing/2014/main" id="{C52EB5E7-23F2-92CF-FF03-8202B31CB69D}"/>
              </a:ext>
            </a:extLst>
          </p:cNvPr>
          <p:cNvSpPr txBox="1"/>
          <p:nvPr/>
        </p:nvSpPr>
        <p:spPr>
          <a:xfrm>
            <a:off x="7946401" y="4227983"/>
            <a:ext cx="3527446" cy="1152128"/>
          </a:xfrm>
          <a:prstGeom prst="rect">
            <a:avLst/>
          </a:prstGeom>
        </p:spPr>
        <p:txBody>
          <a:bodyPr vert="horz" wrap="square" lIns="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Suzanne Verschueren</a:t>
            </a:r>
            <a:b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b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2000" b="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t>
            </a:r>
            <a:r>
              <a:rPr lang="en-US" sz="2000" dirty="0">
                <a:solidFill>
                  <a:srgbClr val="000000"/>
                </a:solidFill>
                <a:latin typeface="Arial" panose="020B0604020202020204" pitchFamily="34" charset="0"/>
                <a:cs typeface="Arial" panose="020B0604020202020204" pitchFamily="34" charset="0"/>
              </a:rPr>
              <a:t>uzanne.verschueren@hu.nl</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Stroomdiagram: Handmatige invoer 9">
            <a:extLst>
              <a:ext uri="{FF2B5EF4-FFF2-40B4-BE49-F238E27FC236}">
                <a16:creationId xmlns:a16="http://schemas.microsoft.com/office/drawing/2014/main" id="{7F1FE586-DE4B-8CC8-4CA7-AC38D8634526}"/>
              </a:ext>
            </a:extLst>
          </p:cNvPr>
          <p:cNvSpPr/>
          <p:nvPr/>
        </p:nvSpPr>
        <p:spPr>
          <a:xfrm>
            <a:off x="911424" y="267475"/>
            <a:ext cx="3153966" cy="868355"/>
          </a:xfrm>
          <a:prstGeom prst="flowChartManualInput">
            <a:avLst/>
          </a:prstGeom>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err="1">
              <a:ln>
                <a:noFill/>
              </a:ln>
              <a:solidFill>
                <a:srgbClr val="000000"/>
              </a:solidFill>
              <a:effectLst/>
              <a:uLnTx/>
              <a:uFillTx/>
              <a:latin typeface="Avenir Roman" panose="02000503020000020003" pitchFamily="2" charset="0"/>
              <a:ea typeface="+mn-ea"/>
              <a:cs typeface="+mn-cs"/>
            </a:endParaRPr>
          </a:p>
        </p:txBody>
      </p:sp>
      <p:pic>
        <p:nvPicPr>
          <p:cNvPr id="15" name="Afbeelding 14">
            <a:extLst>
              <a:ext uri="{FF2B5EF4-FFF2-40B4-BE49-F238E27FC236}">
                <a16:creationId xmlns:a16="http://schemas.microsoft.com/office/drawing/2014/main" id="{F9EA58D0-7047-CE0A-B38D-FC64EE711877}"/>
              </a:ext>
            </a:extLst>
          </p:cNvPr>
          <p:cNvPicPr>
            <a:picLocks noChangeAspect="1"/>
          </p:cNvPicPr>
          <p:nvPr/>
        </p:nvPicPr>
        <p:blipFill>
          <a:blip r:embed="rId6"/>
          <a:stretch>
            <a:fillRect/>
          </a:stretch>
        </p:blipFill>
        <p:spPr>
          <a:xfrm>
            <a:off x="8798521" y="6041504"/>
            <a:ext cx="1433206" cy="575842"/>
          </a:xfrm>
          <a:prstGeom prst="rect">
            <a:avLst/>
          </a:prstGeom>
        </p:spPr>
      </p:pic>
      <p:pic>
        <p:nvPicPr>
          <p:cNvPr id="19" name="Afbeelding 18">
            <a:extLst>
              <a:ext uri="{FF2B5EF4-FFF2-40B4-BE49-F238E27FC236}">
                <a16:creationId xmlns:a16="http://schemas.microsoft.com/office/drawing/2014/main" id="{4DE6CBD3-CD4C-EFA3-561A-76558A651B2B}"/>
              </a:ext>
            </a:extLst>
          </p:cNvPr>
          <p:cNvPicPr>
            <a:picLocks noChangeAspect="1"/>
          </p:cNvPicPr>
          <p:nvPr/>
        </p:nvPicPr>
        <p:blipFill>
          <a:blip r:embed="rId7"/>
          <a:stretch>
            <a:fillRect/>
          </a:stretch>
        </p:blipFill>
        <p:spPr>
          <a:xfrm>
            <a:off x="10161351" y="6094794"/>
            <a:ext cx="1767782" cy="522552"/>
          </a:xfrm>
          <a:prstGeom prst="rect">
            <a:avLst/>
          </a:prstGeom>
        </p:spPr>
      </p:pic>
      <p:sp>
        <p:nvSpPr>
          <p:cNvPr id="2" name="Title 7">
            <a:extLst>
              <a:ext uri="{FF2B5EF4-FFF2-40B4-BE49-F238E27FC236}">
                <a16:creationId xmlns:a16="http://schemas.microsoft.com/office/drawing/2014/main" id="{27A08E5F-2DE7-7B1D-9F77-DCC07EF0CD76}"/>
              </a:ext>
            </a:extLst>
          </p:cNvPr>
          <p:cNvSpPr txBox="1">
            <a:spLocks/>
          </p:cNvSpPr>
          <p:nvPr/>
        </p:nvSpPr>
        <p:spPr>
          <a:xfrm>
            <a:off x="0" y="576770"/>
            <a:ext cx="11088720" cy="1314450"/>
          </a:xfrm>
          <a:prstGeom prst="rect">
            <a:avLst/>
          </a:prstGeom>
        </p:spPr>
        <p:txBody>
          <a:bodyPr vert="horz" lIns="0" tIns="45720" rIns="91440" bIns="45720" rtlCol="0" anchor="t">
            <a:normAutofit/>
          </a:bodyPr>
          <a:lstStyle>
            <a:lvl1pPr algn="l" defTabSz="914400" rtl="0" eaLnBrk="1" latinLnBrk="0" hangingPunct="1">
              <a:lnSpc>
                <a:spcPct val="90000"/>
              </a:lnSpc>
              <a:spcBef>
                <a:spcPct val="0"/>
              </a:spcBef>
              <a:buNone/>
              <a:defRPr sz="4400" b="0" i="0" kern="1200">
                <a:solidFill>
                  <a:srgbClr val="0099D4"/>
                </a:solidFill>
                <a:latin typeface="Arial" panose="020B0604020202020204" pitchFamily="34" charset="0"/>
                <a:ea typeface="+mj-ea"/>
                <a:cs typeface="+mj-cs"/>
              </a:defRPr>
            </a:lvl1pPr>
          </a:lstStyle>
          <a:p>
            <a:pPr algn="ctr"/>
            <a:r>
              <a:rPr lang="en-US" b="1" dirty="0" err="1">
                <a:solidFill>
                  <a:schemeClr val="tx1"/>
                </a:solidFill>
                <a:cs typeface="Arial" panose="020B0604020202020204" pitchFamily="34" charset="0"/>
              </a:rPr>
              <a:t>Bedankt</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voor</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jullie</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aanwezigheid</a:t>
            </a:r>
            <a:r>
              <a:rPr lang="en-US" b="1" dirty="0">
                <a:solidFill>
                  <a:schemeClr val="tx1"/>
                </a:solidFill>
                <a:cs typeface="Arial" panose="020B0604020202020204" pitchFamily="34" charset="0"/>
              </a:rPr>
              <a:t>! </a:t>
            </a:r>
            <a:endParaRPr lang="nl-NL" b="1" dirty="0">
              <a:solidFill>
                <a:schemeClr val="tx1"/>
              </a:solidFill>
              <a:cs typeface="Arial" panose="020B0604020202020204" pitchFamily="34" charset="0"/>
            </a:endParaRPr>
          </a:p>
        </p:txBody>
      </p:sp>
      <p:sp>
        <p:nvSpPr>
          <p:cNvPr id="3" name="Tekstvak 2">
            <a:extLst>
              <a:ext uri="{FF2B5EF4-FFF2-40B4-BE49-F238E27FC236}">
                <a16:creationId xmlns:a16="http://schemas.microsoft.com/office/drawing/2014/main" id="{E355EAC5-C85C-1FBE-55FC-315C2FE3039F}"/>
              </a:ext>
            </a:extLst>
          </p:cNvPr>
          <p:cNvSpPr txBox="1"/>
          <p:nvPr/>
        </p:nvSpPr>
        <p:spPr>
          <a:xfrm>
            <a:off x="839416" y="1340768"/>
            <a:ext cx="10513168" cy="575407"/>
          </a:xfrm>
          <a:prstGeom prst="rect">
            <a:avLst/>
          </a:prstGeom>
        </p:spPr>
        <p:txBody>
          <a:bodyPr vert="horz" wrap="square" lIns="0" tIns="45720" rIns="91440" bIns="45720" rtlCol="0">
            <a:normAutofit/>
          </a:bodyPr>
          <a:lstStyle/>
          <a:p>
            <a:pPr algn="l"/>
            <a:endParaRPr lang="nl-NL" dirty="0"/>
          </a:p>
        </p:txBody>
      </p:sp>
    </p:spTree>
    <p:extLst>
      <p:ext uri="{BB962C8B-B14F-4D97-AF65-F5344CB8AC3E}">
        <p14:creationId xmlns:p14="http://schemas.microsoft.com/office/powerpoint/2010/main" val="113503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B1E91-FF72-6762-1D83-20197D2F9E05}"/>
            </a:ext>
          </a:extLst>
        </p:cNvPr>
        <p:cNvGrpSpPr/>
        <p:nvPr/>
      </p:nvGrpSpPr>
      <p:grpSpPr>
        <a:xfrm>
          <a:off x="0" y="0"/>
          <a:ext cx="0" cy="0"/>
          <a:chOff x="0" y="0"/>
          <a:chExt cx="0" cy="0"/>
        </a:xfrm>
      </p:grpSpPr>
      <p:pic>
        <p:nvPicPr>
          <p:cNvPr id="5" name="Afbeelding 19">
            <a:extLst>
              <a:ext uri="{FF2B5EF4-FFF2-40B4-BE49-F238E27FC236}">
                <a16:creationId xmlns:a16="http://schemas.microsoft.com/office/drawing/2014/main" id="{B95D51D0-36CA-AB5B-6E89-CB9CBCCF313C}"/>
              </a:ext>
            </a:extLst>
          </p:cNvPr>
          <p:cNvPicPr>
            <a:picLocks noChangeAspect="1"/>
          </p:cNvPicPr>
          <p:nvPr/>
        </p:nvPicPr>
        <p:blipFill>
          <a:blip r:embed="rId2"/>
          <a:stretch>
            <a:fillRect/>
          </a:stretch>
        </p:blipFill>
        <p:spPr>
          <a:xfrm>
            <a:off x="0" y="-18838"/>
            <a:ext cx="12192000" cy="708463"/>
          </a:xfrm>
          <a:prstGeom prst="rect">
            <a:avLst/>
          </a:prstGeom>
          <a:solidFill>
            <a:schemeClr val="bg1"/>
          </a:solidFill>
        </p:spPr>
      </p:pic>
      <p:sp>
        <p:nvSpPr>
          <p:cNvPr id="8" name="Title 7">
            <a:extLst>
              <a:ext uri="{FF2B5EF4-FFF2-40B4-BE49-F238E27FC236}">
                <a16:creationId xmlns:a16="http://schemas.microsoft.com/office/drawing/2014/main" id="{87C03006-BF1C-52AC-53FD-FE18F25098CA}"/>
              </a:ext>
            </a:extLst>
          </p:cNvPr>
          <p:cNvSpPr>
            <a:spLocks noGrp="1"/>
          </p:cNvSpPr>
          <p:nvPr>
            <p:ph type="title"/>
          </p:nvPr>
        </p:nvSpPr>
        <p:spPr>
          <a:noFill/>
        </p:spPr>
        <p:txBody>
          <a:bodyPr>
            <a:normAutofit fontScale="90000"/>
          </a:bodyPr>
          <a:lstStyle/>
          <a:p>
            <a:pPr>
              <a:buClr>
                <a:srgbClr val="000000"/>
              </a:buClr>
            </a:pPr>
            <a:br>
              <a:rPr lang="nl-NL" dirty="0">
                <a:solidFill>
                  <a:schemeClr val="tx1"/>
                </a:solidFill>
                <a:cs typeface="Arial" panose="020B0604020202020204" pitchFamily="34" charset="0"/>
              </a:rPr>
            </a:br>
            <a:br>
              <a:rPr lang="nl-NL" dirty="0">
                <a:solidFill>
                  <a:schemeClr val="tx1"/>
                </a:solidFill>
                <a:cs typeface="Arial" panose="020B0604020202020204" pitchFamily="34" charset="0"/>
              </a:rPr>
            </a:br>
            <a:endParaRPr lang="nl-NL" dirty="0">
              <a:solidFill>
                <a:schemeClr val="tx1"/>
              </a:solidFill>
              <a:cs typeface="Arial" panose="020B0604020202020204" pitchFamily="34" charset="0"/>
            </a:endParaRPr>
          </a:p>
        </p:txBody>
      </p:sp>
      <p:pic>
        <p:nvPicPr>
          <p:cNvPr id="3" name="Afbeelding 2">
            <a:extLst>
              <a:ext uri="{FF2B5EF4-FFF2-40B4-BE49-F238E27FC236}">
                <a16:creationId xmlns:a16="http://schemas.microsoft.com/office/drawing/2014/main" id="{F10537EA-34C0-1B83-0508-193FED650502}"/>
              </a:ext>
            </a:extLst>
          </p:cNvPr>
          <p:cNvPicPr>
            <a:picLocks noChangeAspect="1"/>
          </p:cNvPicPr>
          <p:nvPr/>
        </p:nvPicPr>
        <p:blipFill>
          <a:blip r:embed="rId3"/>
          <a:stretch>
            <a:fillRect/>
          </a:stretch>
        </p:blipFill>
        <p:spPr>
          <a:xfrm>
            <a:off x="10410286" y="5929663"/>
            <a:ext cx="1767993" cy="524301"/>
          </a:xfrm>
          <a:prstGeom prst="rect">
            <a:avLst/>
          </a:prstGeom>
        </p:spPr>
      </p:pic>
      <p:pic>
        <p:nvPicPr>
          <p:cNvPr id="4" name="Afbeelding 3">
            <a:extLst>
              <a:ext uri="{FF2B5EF4-FFF2-40B4-BE49-F238E27FC236}">
                <a16:creationId xmlns:a16="http://schemas.microsoft.com/office/drawing/2014/main" id="{A3273428-E913-7631-A988-9F4EBFC20075}"/>
              </a:ext>
            </a:extLst>
          </p:cNvPr>
          <p:cNvPicPr>
            <a:picLocks noChangeAspect="1"/>
          </p:cNvPicPr>
          <p:nvPr/>
        </p:nvPicPr>
        <p:blipFill>
          <a:blip r:embed="rId4"/>
          <a:stretch>
            <a:fillRect/>
          </a:stretch>
        </p:blipFill>
        <p:spPr>
          <a:xfrm>
            <a:off x="8991323" y="5870409"/>
            <a:ext cx="1432684" cy="579170"/>
          </a:xfrm>
          <a:prstGeom prst="rect">
            <a:avLst/>
          </a:prstGeom>
        </p:spPr>
      </p:pic>
      <p:sp>
        <p:nvSpPr>
          <p:cNvPr id="12" name="Tekstvak 11">
            <a:extLst>
              <a:ext uri="{FF2B5EF4-FFF2-40B4-BE49-F238E27FC236}">
                <a16:creationId xmlns:a16="http://schemas.microsoft.com/office/drawing/2014/main" id="{6F7625D8-C7AF-3286-7C0F-F3EADB8D6F54}"/>
              </a:ext>
            </a:extLst>
          </p:cNvPr>
          <p:cNvSpPr txBox="1"/>
          <p:nvPr/>
        </p:nvSpPr>
        <p:spPr>
          <a:xfrm>
            <a:off x="5638800" y="2971800"/>
            <a:ext cx="914400" cy="914400"/>
          </a:xfrm>
          <a:prstGeom prst="rect">
            <a:avLst/>
          </a:prstGeom>
        </p:spPr>
        <p:txBody>
          <a:bodyPr vert="horz" wrap="square" lIns="0" tIns="45720" rIns="91440" bIns="45720" rtlCol="0">
            <a:normAutofit/>
          </a:bodyPr>
          <a:lstStyle/>
          <a:p>
            <a:pPr algn="l"/>
            <a:endParaRPr lang="nl-NL" dirty="0"/>
          </a:p>
        </p:txBody>
      </p:sp>
      <p:sp>
        <p:nvSpPr>
          <p:cNvPr id="13" name="Tekstvak 12">
            <a:extLst>
              <a:ext uri="{FF2B5EF4-FFF2-40B4-BE49-F238E27FC236}">
                <a16:creationId xmlns:a16="http://schemas.microsoft.com/office/drawing/2014/main" id="{42B38BAB-8EAB-507A-8AC2-8A7CBAF2FAA8}"/>
              </a:ext>
            </a:extLst>
          </p:cNvPr>
          <p:cNvSpPr txBox="1"/>
          <p:nvPr/>
        </p:nvSpPr>
        <p:spPr>
          <a:xfrm>
            <a:off x="5638800" y="2971800"/>
            <a:ext cx="914400" cy="914400"/>
          </a:xfrm>
          <a:prstGeom prst="rect">
            <a:avLst/>
          </a:prstGeom>
        </p:spPr>
        <p:txBody>
          <a:bodyPr vert="horz" wrap="square" lIns="0" tIns="45720" rIns="91440" bIns="45720" rtlCol="0">
            <a:normAutofit/>
          </a:bodyPr>
          <a:lstStyle/>
          <a:p>
            <a:pPr algn="l"/>
            <a:endParaRPr lang="nl-NL" dirty="0"/>
          </a:p>
        </p:txBody>
      </p:sp>
      <p:sp>
        <p:nvSpPr>
          <p:cNvPr id="14" name="Tekstvak 13">
            <a:extLst>
              <a:ext uri="{FF2B5EF4-FFF2-40B4-BE49-F238E27FC236}">
                <a16:creationId xmlns:a16="http://schemas.microsoft.com/office/drawing/2014/main" id="{079D2C57-1284-621E-47C2-F9E1376CB08E}"/>
              </a:ext>
            </a:extLst>
          </p:cNvPr>
          <p:cNvSpPr txBox="1"/>
          <p:nvPr/>
        </p:nvSpPr>
        <p:spPr>
          <a:xfrm>
            <a:off x="511707" y="3701256"/>
            <a:ext cx="11161761" cy="2499122"/>
          </a:xfrm>
          <a:prstGeom prst="rect">
            <a:avLst/>
          </a:prstGeom>
        </p:spPr>
        <p:txBody>
          <a:bodyPr vert="horz" wrap="none" lIns="0" tIns="45720" rIns="91440" bIns="45720" rtlCol="0">
            <a:normAutofit/>
          </a:bodyPr>
          <a:lstStyle/>
          <a:p>
            <a:pPr algn="l"/>
            <a:endParaRPr lang="nl-NL" dirty="0"/>
          </a:p>
        </p:txBody>
      </p:sp>
      <p:sp>
        <p:nvSpPr>
          <p:cNvPr id="15" name="Tekstvak 14">
            <a:extLst>
              <a:ext uri="{FF2B5EF4-FFF2-40B4-BE49-F238E27FC236}">
                <a16:creationId xmlns:a16="http://schemas.microsoft.com/office/drawing/2014/main" id="{70E6C3A0-C67E-6E28-31BD-319DD2E56428}"/>
              </a:ext>
            </a:extLst>
          </p:cNvPr>
          <p:cNvSpPr txBox="1"/>
          <p:nvPr/>
        </p:nvSpPr>
        <p:spPr>
          <a:xfrm>
            <a:off x="552418" y="3573016"/>
            <a:ext cx="11087165" cy="2627362"/>
          </a:xfrm>
          <a:prstGeom prst="rect">
            <a:avLst/>
          </a:prstGeom>
        </p:spPr>
        <p:txBody>
          <a:bodyPr vert="horz" wrap="square" lIns="0" tIns="45720" rIns="91440" bIns="45720" rtlCol="0">
            <a:normAutofit/>
          </a:bodyPr>
          <a:lstStyle/>
          <a:p>
            <a:pPr algn="l"/>
            <a:endParaRPr lang="nl-NL" dirty="0"/>
          </a:p>
        </p:txBody>
      </p:sp>
      <p:pic>
        <p:nvPicPr>
          <p:cNvPr id="2" name="Afbeelding 14">
            <a:extLst>
              <a:ext uri="{FF2B5EF4-FFF2-40B4-BE49-F238E27FC236}">
                <a16:creationId xmlns:a16="http://schemas.microsoft.com/office/drawing/2014/main" id="{FE40BE55-0C2A-64B5-EED3-0391E692A2E1}"/>
              </a:ext>
            </a:extLst>
          </p:cNvPr>
          <p:cNvPicPr>
            <a:picLocks noChangeAspect="1"/>
          </p:cNvPicPr>
          <p:nvPr/>
        </p:nvPicPr>
        <p:blipFill>
          <a:blip r:embed="rId5"/>
          <a:stretch>
            <a:fillRect/>
          </a:stretch>
        </p:blipFill>
        <p:spPr>
          <a:xfrm rot="5400000">
            <a:off x="5817215" y="636119"/>
            <a:ext cx="526905" cy="12161339"/>
          </a:xfrm>
          <a:prstGeom prst="rect">
            <a:avLst/>
          </a:prstGeom>
        </p:spPr>
      </p:pic>
      <p:sp>
        <p:nvSpPr>
          <p:cNvPr id="6" name="Tekstvak 5">
            <a:extLst>
              <a:ext uri="{FF2B5EF4-FFF2-40B4-BE49-F238E27FC236}">
                <a16:creationId xmlns:a16="http://schemas.microsoft.com/office/drawing/2014/main" id="{91835264-4421-2FD2-1BF9-A04778065ADD}"/>
              </a:ext>
            </a:extLst>
          </p:cNvPr>
          <p:cNvSpPr txBox="1"/>
          <p:nvPr/>
        </p:nvSpPr>
        <p:spPr>
          <a:xfrm>
            <a:off x="695400" y="2043596"/>
            <a:ext cx="11121050" cy="1529420"/>
          </a:xfrm>
          <a:prstGeom prst="rect">
            <a:avLst/>
          </a:prstGeom>
          <a:solidFill>
            <a:schemeClr val="bg1"/>
          </a:solidFill>
        </p:spPr>
        <p:txBody>
          <a:bodyPr vert="horz" wrap="square" lIns="0" tIns="45720" rIns="91440" bIns="45720" rtlCol="0">
            <a:normAutofit fontScale="25000" lnSpcReduction="20000"/>
          </a:bodyPr>
          <a:lstStyle/>
          <a:p>
            <a:pPr algn="ctr"/>
            <a:endParaRPr lang="nl-NL" sz="3600" b="1" dirty="0">
              <a:cs typeface="Arial" panose="020B0604020202020204" pitchFamily="34" charset="0"/>
            </a:endParaRPr>
          </a:p>
          <a:p>
            <a:pPr algn="ctr"/>
            <a:r>
              <a:rPr lang="nl-NL" sz="17600" dirty="0">
                <a:latin typeface="Arial" panose="020B0604020202020204" pitchFamily="34" charset="0"/>
                <a:cs typeface="Arial" panose="020B0604020202020204" pitchFamily="34" charset="0"/>
              </a:rPr>
              <a:t>Klinische Signaleringsplannen, de KSP7s-methodiek en de toolbox</a:t>
            </a:r>
          </a:p>
          <a:p>
            <a:pPr algn="ctr"/>
            <a:br>
              <a:rPr lang="nl-NL" sz="4000" dirty="0">
                <a:solidFill>
                  <a:schemeClr val="tx1"/>
                </a:solidFill>
                <a:latin typeface="Arial" panose="020B0604020202020204" pitchFamily="34" charset="0"/>
                <a:cs typeface="Arial" panose="020B0604020202020204" pitchFamily="34" charset="0"/>
              </a:rPr>
            </a:br>
            <a:br>
              <a:rPr lang="nl-NL" sz="4000" dirty="0">
                <a:solidFill>
                  <a:schemeClr val="tx1"/>
                </a:solidFill>
                <a:latin typeface="Arial" panose="020B0604020202020204" pitchFamily="34" charset="0"/>
                <a:cs typeface="Arial" panose="020B0604020202020204" pitchFamily="34" charset="0"/>
              </a:rPr>
            </a:br>
            <a:endParaRPr lang="nl-NL"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412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9">
            <a:extLst>
              <a:ext uri="{FF2B5EF4-FFF2-40B4-BE49-F238E27FC236}">
                <a16:creationId xmlns:a16="http://schemas.microsoft.com/office/drawing/2014/main" id="{66F995C8-A559-D929-721A-9919B1ACF46C}"/>
              </a:ext>
            </a:extLst>
          </p:cNvPr>
          <p:cNvPicPr>
            <a:picLocks noChangeAspect="1"/>
          </p:cNvPicPr>
          <p:nvPr/>
        </p:nvPicPr>
        <p:blipFill>
          <a:blip r:embed="rId3"/>
          <a:stretch>
            <a:fillRect/>
          </a:stretch>
        </p:blipFill>
        <p:spPr>
          <a:xfrm>
            <a:off x="-15333" y="0"/>
            <a:ext cx="12192000" cy="708463"/>
          </a:xfrm>
          <a:prstGeom prst="rect">
            <a:avLst/>
          </a:prstGeom>
          <a:solidFill>
            <a:schemeClr val="bg1"/>
          </a:solidFill>
        </p:spPr>
      </p:pic>
      <p:sp>
        <p:nvSpPr>
          <p:cNvPr id="3" name="Text Placeholder 2">
            <a:extLst>
              <a:ext uri="{FF2B5EF4-FFF2-40B4-BE49-F238E27FC236}">
                <a16:creationId xmlns:a16="http://schemas.microsoft.com/office/drawing/2014/main" id="{161F3225-8AA0-1272-6682-8CC7A0EA08AC}"/>
              </a:ext>
            </a:extLst>
          </p:cNvPr>
          <p:cNvSpPr>
            <a:spLocks noGrp="1"/>
          </p:cNvSpPr>
          <p:nvPr>
            <p:ph type="body" sz="quarter" idx="11"/>
          </p:nvPr>
        </p:nvSpPr>
        <p:spPr>
          <a:xfrm>
            <a:off x="613164" y="1124744"/>
            <a:ext cx="11088720" cy="4749028"/>
          </a:xfrm>
        </p:spPr>
        <p:txBody>
          <a:bodyPr numCol="1">
            <a:normAutofit/>
          </a:bodyPr>
          <a:lstStyle/>
          <a:p>
            <a:pPr marL="342900" indent="-342900">
              <a:buClr>
                <a:srgbClr val="000000"/>
              </a:buClr>
              <a:buFont typeface="Arial" panose="020B0604020202020204" pitchFamily="34" charset="0"/>
              <a:buChar char="•"/>
            </a:pPr>
            <a:r>
              <a:rPr lang="en-US" sz="2000" dirty="0">
                <a:cs typeface="Arial" panose="020B0604020202020204" pitchFamily="34" charset="0"/>
              </a:rPr>
              <a:t>De </a:t>
            </a:r>
            <a:r>
              <a:rPr lang="en-US" sz="2000" dirty="0" err="1">
                <a:cs typeface="Arial" panose="020B0604020202020204" pitchFamily="34" charset="0"/>
              </a:rPr>
              <a:t>verpleegkundige</a:t>
            </a:r>
            <a:r>
              <a:rPr lang="en-US" sz="2000" dirty="0">
                <a:cs typeface="Arial" panose="020B0604020202020204" pitchFamily="34" charset="0"/>
              </a:rPr>
              <a:t> op </a:t>
            </a:r>
            <a:r>
              <a:rPr lang="en-US" sz="2000" dirty="0" err="1">
                <a:cs typeface="Arial" panose="020B0604020202020204" pitchFamily="34" charset="0"/>
              </a:rPr>
              <a:t>een</a:t>
            </a:r>
            <a:r>
              <a:rPr lang="en-US" sz="2000" dirty="0">
                <a:cs typeface="Arial" panose="020B0604020202020204" pitchFamily="34" charset="0"/>
              </a:rPr>
              <a:t> acute GGZ </a:t>
            </a:r>
            <a:r>
              <a:rPr lang="en-US" sz="2000" dirty="0" err="1">
                <a:cs typeface="Arial" panose="020B0604020202020204" pitchFamily="34" charset="0"/>
              </a:rPr>
              <a:t>afdeling</a:t>
            </a:r>
            <a:r>
              <a:rPr lang="en-US" sz="2000" dirty="0">
                <a:cs typeface="Arial" panose="020B0604020202020204" pitchFamily="34" charset="0"/>
              </a:rPr>
              <a:t> </a:t>
            </a:r>
            <a:r>
              <a:rPr lang="en-US" sz="2000" dirty="0" err="1">
                <a:cs typeface="Arial" panose="020B0604020202020204" pitchFamily="34" charset="0"/>
              </a:rPr>
              <a:t>laveert</a:t>
            </a:r>
            <a:r>
              <a:rPr lang="en-US" sz="2000" dirty="0">
                <a:cs typeface="Arial" panose="020B0604020202020204" pitchFamily="34" charset="0"/>
              </a:rPr>
              <a:t> </a:t>
            </a:r>
            <a:r>
              <a:rPr lang="en-US" sz="2000" dirty="0" err="1">
                <a:cs typeface="Arial" panose="020B0604020202020204" pitchFamily="34" charset="0"/>
              </a:rPr>
              <a:t>tussen</a:t>
            </a:r>
            <a:r>
              <a:rPr lang="en-US" sz="2000" dirty="0">
                <a:cs typeface="Arial" panose="020B0604020202020204" pitchFamily="34" charset="0"/>
              </a:rPr>
              <a:t> </a:t>
            </a:r>
            <a:r>
              <a:rPr lang="en-US" sz="2000" dirty="0" err="1">
                <a:cs typeface="Arial" panose="020B0604020202020204" pitchFamily="34" charset="0"/>
              </a:rPr>
              <a:t>enerzijds</a:t>
            </a:r>
            <a:r>
              <a:rPr lang="en-US" sz="2000" dirty="0">
                <a:cs typeface="Arial" panose="020B0604020202020204" pitchFamily="34" charset="0"/>
              </a:rPr>
              <a:t> </a:t>
            </a:r>
            <a:r>
              <a:rPr lang="en-US" sz="2000" b="1" dirty="0" err="1">
                <a:cs typeface="Arial" panose="020B0604020202020204" pitchFamily="34" charset="0"/>
              </a:rPr>
              <a:t>verplichte</a:t>
            </a:r>
            <a:r>
              <a:rPr lang="en-US" sz="2000" b="1" dirty="0">
                <a:cs typeface="Arial" panose="020B0604020202020204" pitchFamily="34" charset="0"/>
              </a:rPr>
              <a:t> </a:t>
            </a:r>
            <a:r>
              <a:rPr lang="en-US" sz="2000" dirty="0" err="1">
                <a:cs typeface="Arial" panose="020B0604020202020204" pitchFamily="34" charset="0"/>
              </a:rPr>
              <a:t>zorg</a:t>
            </a:r>
            <a:r>
              <a:rPr lang="en-US" sz="2000" dirty="0">
                <a:cs typeface="Arial" panose="020B0604020202020204" pitchFamily="34" charset="0"/>
              </a:rPr>
              <a:t> en </a:t>
            </a:r>
            <a:r>
              <a:rPr lang="en-US" sz="2000" dirty="0" err="1">
                <a:cs typeface="Arial" panose="020B0604020202020204" pitchFamily="34" charset="0"/>
              </a:rPr>
              <a:t>anderzijds</a:t>
            </a:r>
            <a:r>
              <a:rPr lang="en-US" sz="2000" dirty="0">
                <a:cs typeface="Arial" panose="020B0604020202020204" pitchFamily="34" charset="0"/>
              </a:rPr>
              <a:t> </a:t>
            </a:r>
            <a:r>
              <a:rPr lang="en-US" sz="2000" b="1" dirty="0" err="1">
                <a:cs typeface="Arial" panose="020B0604020202020204" pitchFamily="34" charset="0"/>
              </a:rPr>
              <a:t>herstelondersteunende</a:t>
            </a:r>
            <a:r>
              <a:rPr lang="en-US" sz="2000" b="1" dirty="0">
                <a:cs typeface="Arial" panose="020B0604020202020204" pitchFamily="34" charset="0"/>
              </a:rPr>
              <a:t> </a:t>
            </a:r>
            <a:r>
              <a:rPr lang="en-US" sz="2000" b="1" dirty="0" err="1">
                <a:cs typeface="Arial" panose="020B0604020202020204" pitchFamily="34" charset="0"/>
              </a:rPr>
              <a:t>zorg</a:t>
            </a:r>
            <a:r>
              <a:rPr lang="en-US" sz="2000" i="1" dirty="0">
                <a:cs typeface="Arial" panose="020B0604020202020204" pitchFamily="34" charset="0"/>
              </a:rPr>
              <a:t> </a:t>
            </a:r>
            <a:r>
              <a:rPr lang="en-US" sz="2000" dirty="0" err="1">
                <a:cs typeface="Arial" panose="020B0604020202020204" pitchFamily="34" charset="0"/>
              </a:rPr>
              <a:t>waarbij</a:t>
            </a:r>
            <a:r>
              <a:rPr lang="en-US" sz="2000" dirty="0">
                <a:cs typeface="Arial" panose="020B0604020202020204" pitchFamily="34" charset="0"/>
              </a:rPr>
              <a:t> het </a:t>
            </a:r>
            <a:r>
              <a:rPr lang="en-US" sz="2000" dirty="0" err="1">
                <a:cs typeface="Arial" panose="020B0604020202020204" pitchFamily="34" charset="0"/>
              </a:rPr>
              <a:t>bevorderen</a:t>
            </a:r>
            <a:r>
              <a:rPr lang="en-US" sz="2000" dirty="0">
                <a:cs typeface="Arial" panose="020B0604020202020204" pitchFamily="34" charset="0"/>
              </a:rPr>
              <a:t> van </a:t>
            </a:r>
            <a:r>
              <a:rPr lang="en-US" sz="2000" dirty="0" err="1">
                <a:cs typeface="Arial" panose="020B0604020202020204" pitchFamily="34" charset="0"/>
              </a:rPr>
              <a:t>autonomie</a:t>
            </a:r>
            <a:r>
              <a:rPr lang="en-US" sz="2000" dirty="0">
                <a:cs typeface="Arial" panose="020B0604020202020204" pitchFamily="34" charset="0"/>
              </a:rPr>
              <a:t> en eigen regie van de </a:t>
            </a:r>
            <a:r>
              <a:rPr lang="en-US" sz="2000" dirty="0" err="1">
                <a:cs typeface="Arial" panose="020B0604020202020204" pitchFamily="34" charset="0"/>
              </a:rPr>
              <a:t>patiënt</a:t>
            </a:r>
            <a:r>
              <a:rPr lang="en-US" sz="2000" dirty="0">
                <a:cs typeface="Arial" panose="020B0604020202020204" pitchFamily="34" charset="0"/>
              </a:rPr>
              <a:t> </a:t>
            </a:r>
            <a:r>
              <a:rPr lang="en-US" sz="2000" dirty="0" err="1">
                <a:cs typeface="Arial" panose="020B0604020202020204" pitchFamily="34" charset="0"/>
              </a:rPr>
              <a:t>centraal</a:t>
            </a:r>
            <a:r>
              <a:rPr lang="en-US" sz="2000" dirty="0">
                <a:cs typeface="Arial" panose="020B0604020202020204" pitchFamily="34" charset="0"/>
              </a:rPr>
              <a:t> </a:t>
            </a:r>
            <a:r>
              <a:rPr lang="en-US" sz="2000" dirty="0" err="1">
                <a:cs typeface="Arial" panose="020B0604020202020204" pitchFamily="34" charset="0"/>
              </a:rPr>
              <a:t>staat</a:t>
            </a:r>
            <a:r>
              <a:rPr lang="en-US" sz="2000" dirty="0">
                <a:cs typeface="Arial" panose="020B0604020202020204" pitchFamily="34" charset="0"/>
              </a:rPr>
              <a:t> (</a:t>
            </a:r>
            <a:r>
              <a:rPr lang="en-US" sz="2000" dirty="0" err="1">
                <a:cs typeface="Arial" panose="020B0604020202020204" pitchFamily="34" charset="0"/>
              </a:rPr>
              <a:t>Manderius</a:t>
            </a:r>
            <a:r>
              <a:rPr lang="en-US" sz="2000" dirty="0">
                <a:cs typeface="Arial" panose="020B0604020202020204" pitchFamily="34" charset="0"/>
              </a:rPr>
              <a:t>, </a:t>
            </a:r>
            <a:r>
              <a:rPr lang="en-US" sz="2000" dirty="0" err="1">
                <a:cs typeface="Arial" panose="020B0604020202020204" pitchFamily="34" charset="0"/>
              </a:rPr>
              <a:t>e.a.</a:t>
            </a:r>
            <a:r>
              <a:rPr lang="en-US" sz="2000" dirty="0">
                <a:cs typeface="Arial" panose="020B0604020202020204" pitchFamily="34" charset="0"/>
              </a:rPr>
              <a:t>, 2023)</a:t>
            </a:r>
          </a:p>
          <a:p>
            <a:pPr>
              <a:buClr>
                <a:srgbClr val="000000"/>
              </a:buClr>
            </a:pPr>
            <a:endParaRPr lang="en-US" sz="2000" dirty="0">
              <a:cs typeface="Arial" panose="020B0604020202020204" pitchFamily="34" charset="0"/>
            </a:endParaRPr>
          </a:p>
          <a:p>
            <a:pPr marL="285750" indent="-285750">
              <a:buClr>
                <a:srgbClr val="000000"/>
              </a:buClr>
              <a:buFont typeface="Arial" panose="020B0604020202020204" pitchFamily="34" charset="0"/>
              <a:buChar char="•"/>
            </a:pPr>
            <a:r>
              <a:rPr lang="en-US" sz="2000" dirty="0">
                <a:cs typeface="Arial" panose="020B0604020202020204" pitchFamily="34" charset="0"/>
              </a:rPr>
              <a:t>Een </a:t>
            </a:r>
            <a:r>
              <a:rPr lang="en-US" sz="2000" dirty="0" err="1">
                <a:cs typeface="Arial" panose="020B0604020202020204" pitchFamily="34" charset="0"/>
              </a:rPr>
              <a:t>crisissignaleringsplan</a:t>
            </a:r>
            <a:r>
              <a:rPr lang="en-US" sz="2000" dirty="0">
                <a:cs typeface="Arial" panose="020B0604020202020204" pitchFamily="34" charset="0"/>
              </a:rPr>
              <a:t> </a:t>
            </a:r>
            <a:r>
              <a:rPr lang="en-US" sz="2000" dirty="0" err="1">
                <a:cs typeface="Arial" panose="020B0604020202020204" pitchFamily="34" charset="0"/>
              </a:rPr>
              <a:t>bevat</a:t>
            </a:r>
            <a:r>
              <a:rPr lang="en-US" sz="2000" dirty="0">
                <a:cs typeface="Arial" panose="020B0604020202020204" pitchFamily="34" charset="0"/>
              </a:rPr>
              <a:t> op de </a:t>
            </a:r>
            <a:r>
              <a:rPr lang="en-US" sz="2000" dirty="0" err="1">
                <a:cs typeface="Arial" panose="020B0604020202020204" pitchFamily="34" charset="0"/>
              </a:rPr>
              <a:t>patiënt</a:t>
            </a:r>
            <a:r>
              <a:rPr lang="en-US" sz="2000" dirty="0">
                <a:cs typeface="Arial" panose="020B0604020202020204" pitchFamily="34" charset="0"/>
              </a:rPr>
              <a:t> </a:t>
            </a:r>
            <a:r>
              <a:rPr lang="en-US" sz="2000" dirty="0" err="1">
                <a:cs typeface="Arial" panose="020B0604020202020204" pitchFamily="34" charset="0"/>
              </a:rPr>
              <a:t>afgestemde</a:t>
            </a:r>
            <a:r>
              <a:rPr lang="en-US" sz="2000" dirty="0">
                <a:cs typeface="Arial" panose="020B0604020202020204" pitchFamily="34" charset="0"/>
              </a:rPr>
              <a:t> </a:t>
            </a:r>
            <a:r>
              <a:rPr lang="en-US" sz="2000" dirty="0" err="1">
                <a:cs typeface="Arial" panose="020B0604020202020204" pitchFamily="34" charset="0"/>
              </a:rPr>
              <a:t>interventies</a:t>
            </a:r>
            <a:r>
              <a:rPr lang="en-US" sz="2000" dirty="0">
                <a:cs typeface="Arial" panose="020B0604020202020204" pitchFamily="34" charset="0"/>
              </a:rPr>
              <a:t> </a:t>
            </a:r>
            <a:r>
              <a:rPr lang="en-US" sz="2000" dirty="0" err="1">
                <a:cs typeface="Arial" panose="020B0604020202020204" pitchFamily="34" charset="0"/>
              </a:rPr>
              <a:t>waarmee</a:t>
            </a:r>
            <a:r>
              <a:rPr lang="en-US" sz="2000" dirty="0">
                <a:cs typeface="Arial" panose="020B0604020202020204" pitchFamily="34" charset="0"/>
              </a:rPr>
              <a:t> </a:t>
            </a:r>
            <a:r>
              <a:rPr lang="en-US" sz="2000" dirty="0" err="1">
                <a:cs typeface="Arial" panose="020B0604020202020204" pitchFamily="34" charset="0"/>
              </a:rPr>
              <a:t>psychiatrische</a:t>
            </a:r>
            <a:r>
              <a:rPr lang="en-US" sz="2000" dirty="0">
                <a:cs typeface="Arial" panose="020B0604020202020204" pitchFamily="34" charset="0"/>
              </a:rPr>
              <a:t> </a:t>
            </a:r>
            <a:r>
              <a:rPr lang="en-US" sz="2000" dirty="0" err="1">
                <a:cs typeface="Arial" panose="020B0604020202020204" pitchFamily="34" charset="0"/>
              </a:rPr>
              <a:t>ontregeling</a:t>
            </a:r>
            <a:r>
              <a:rPr lang="en-US" sz="2000" dirty="0">
                <a:cs typeface="Arial" panose="020B0604020202020204" pitchFamily="34" charset="0"/>
              </a:rPr>
              <a:t> </a:t>
            </a:r>
            <a:r>
              <a:rPr lang="en-US" sz="2000" dirty="0" err="1">
                <a:cs typeface="Arial" panose="020B0604020202020204" pitchFamily="34" charset="0"/>
              </a:rPr>
              <a:t>kan</a:t>
            </a:r>
            <a:r>
              <a:rPr lang="en-US" sz="2000" dirty="0">
                <a:cs typeface="Arial" panose="020B0604020202020204" pitchFamily="34" charset="0"/>
              </a:rPr>
              <a:t> </a:t>
            </a:r>
            <a:r>
              <a:rPr lang="en-US" sz="2000" dirty="0" err="1">
                <a:cs typeface="Arial" panose="020B0604020202020204" pitchFamily="34" charset="0"/>
              </a:rPr>
              <a:t>worden</a:t>
            </a:r>
            <a:r>
              <a:rPr lang="en-US" sz="2000" dirty="0">
                <a:cs typeface="Arial" panose="020B0604020202020204" pitchFamily="34" charset="0"/>
              </a:rPr>
              <a:t> voorkomen (de Jong, ea., 2016)</a:t>
            </a:r>
          </a:p>
          <a:p>
            <a:pPr marL="285750" indent="-285750">
              <a:buClr>
                <a:srgbClr val="000000"/>
              </a:buClr>
              <a:buFont typeface="Arial" panose="020B0604020202020204" pitchFamily="34" charset="0"/>
              <a:buChar char="•"/>
            </a:pPr>
            <a:endParaRPr lang="en-US" sz="2000" dirty="0">
              <a:cs typeface="Arial" panose="020B0604020202020204" pitchFamily="34" charset="0"/>
            </a:endParaRPr>
          </a:p>
          <a:p>
            <a:pPr marL="285750" indent="-285750">
              <a:buClr>
                <a:srgbClr val="000000"/>
              </a:buClr>
              <a:buFont typeface="Arial" panose="020B0604020202020204" pitchFamily="34" charset="0"/>
              <a:buChar char="•"/>
            </a:pPr>
            <a:r>
              <a:rPr lang="en-US" sz="2000" dirty="0"/>
              <a:t>De </a:t>
            </a:r>
            <a:r>
              <a:rPr lang="en-US" sz="2000" dirty="0" err="1"/>
              <a:t>effectiviteit</a:t>
            </a:r>
            <a:r>
              <a:rPr lang="en-US" sz="2000" dirty="0"/>
              <a:t> van </a:t>
            </a:r>
            <a:r>
              <a:rPr lang="en-US" sz="2000" dirty="0" err="1"/>
              <a:t>crisissignaleringsplannen</a:t>
            </a:r>
            <a:r>
              <a:rPr lang="en-US" sz="2000" dirty="0"/>
              <a:t> op </a:t>
            </a:r>
            <a:r>
              <a:rPr lang="en-US" sz="2000" dirty="0" err="1"/>
              <a:t>versteviging</a:t>
            </a:r>
            <a:r>
              <a:rPr lang="en-US" sz="2000" dirty="0"/>
              <a:t> </a:t>
            </a:r>
            <a:r>
              <a:rPr lang="en-US" sz="2000" dirty="0" err="1"/>
              <a:t>therapeutische</a:t>
            </a:r>
            <a:r>
              <a:rPr lang="en-US" sz="2000" dirty="0"/>
              <a:t> </a:t>
            </a:r>
            <a:r>
              <a:rPr lang="en-US" sz="2000" dirty="0" err="1"/>
              <a:t>relatie</a:t>
            </a:r>
            <a:r>
              <a:rPr lang="en-US" sz="2000" dirty="0"/>
              <a:t> (Thornicroft, ea., 2013) </a:t>
            </a:r>
            <a:r>
              <a:rPr lang="en-US" sz="2000" dirty="0" err="1"/>
              <a:t>en</a:t>
            </a:r>
            <a:r>
              <a:rPr lang="en-US" sz="2000" dirty="0"/>
              <a:t> het </a:t>
            </a:r>
            <a:r>
              <a:rPr lang="en-US" sz="2000" dirty="0" err="1"/>
              <a:t>verminderen</a:t>
            </a:r>
            <a:r>
              <a:rPr lang="en-US" sz="2000" dirty="0"/>
              <a:t> van </a:t>
            </a:r>
            <a:r>
              <a:rPr lang="en-US" sz="2000" dirty="0" err="1"/>
              <a:t>dwang</a:t>
            </a:r>
            <a:r>
              <a:rPr lang="en-US" sz="2000" dirty="0"/>
              <a:t> is </a:t>
            </a:r>
            <a:r>
              <a:rPr lang="en-US" sz="2000" dirty="0" err="1"/>
              <a:t>aangetoond</a:t>
            </a:r>
            <a:r>
              <a:rPr lang="en-US" sz="2000" dirty="0"/>
              <a:t> (de Jong, ea., 2016).</a:t>
            </a:r>
          </a:p>
          <a:p>
            <a:pPr marL="285750" indent="-285750">
              <a:buClr>
                <a:srgbClr val="000000"/>
              </a:buClr>
              <a:buFont typeface="Arial" panose="020B0604020202020204" pitchFamily="34" charset="0"/>
              <a:buChar char="•"/>
            </a:pPr>
            <a:endParaRPr lang="en-US" sz="2000" dirty="0">
              <a:cs typeface="Arial" panose="020B0604020202020204" pitchFamily="34" charset="0"/>
            </a:endParaRPr>
          </a:p>
          <a:p>
            <a:pPr>
              <a:buClr>
                <a:srgbClr val="000000"/>
              </a:buClr>
            </a:pPr>
            <a:r>
              <a:rPr lang="en-US" sz="2000" b="1" i="1" dirty="0">
                <a:cs typeface="Arial" panose="020B0604020202020204" pitchFamily="34" charset="0"/>
                <a:sym typeface="Wingdings" panose="05000000000000000000" pitchFamily="2" charset="2"/>
              </a:rPr>
              <a:t> Beter </a:t>
            </a:r>
            <a:r>
              <a:rPr lang="en-US" sz="2000" b="1" i="1" dirty="0" err="1">
                <a:cs typeface="Arial" panose="020B0604020202020204" pitchFamily="34" charset="0"/>
                <a:sym typeface="Wingdings" panose="05000000000000000000" pitchFamily="2" charset="2"/>
              </a:rPr>
              <a:t>aansluiten</a:t>
            </a:r>
            <a:r>
              <a:rPr lang="en-US" sz="2000" b="1" i="1" dirty="0">
                <a:cs typeface="Arial" panose="020B0604020202020204" pitchFamily="34" charset="0"/>
                <a:sym typeface="Wingdings" panose="05000000000000000000" pitchFamily="2" charset="2"/>
              </a:rPr>
              <a:t> </a:t>
            </a:r>
            <a:r>
              <a:rPr lang="en-US" sz="2000" b="1" i="1" dirty="0" err="1">
                <a:cs typeface="Arial" panose="020B0604020202020204" pitchFamily="34" charset="0"/>
                <a:sym typeface="Wingdings" panose="05000000000000000000" pitchFamily="2" charset="2"/>
              </a:rPr>
              <a:t>bij</a:t>
            </a:r>
            <a:r>
              <a:rPr lang="en-US" sz="2000" b="1" i="1" dirty="0">
                <a:cs typeface="Arial" panose="020B0604020202020204" pitchFamily="34" charset="0"/>
                <a:sym typeface="Wingdings" panose="05000000000000000000" pitchFamily="2" charset="2"/>
              </a:rPr>
              <a:t> de patient, minder </a:t>
            </a:r>
            <a:r>
              <a:rPr lang="en-US" sz="2000" b="1" i="1" dirty="0" err="1">
                <a:cs typeface="Arial" panose="020B0604020202020204" pitchFamily="34" charset="0"/>
                <a:sym typeface="Wingdings" panose="05000000000000000000" pitchFamily="2" charset="2"/>
              </a:rPr>
              <a:t>dwangtoepassingen</a:t>
            </a:r>
            <a:r>
              <a:rPr lang="en-US" sz="2000" b="1" i="1" dirty="0">
                <a:cs typeface="Arial" panose="020B0604020202020204" pitchFamily="34" charset="0"/>
                <a:sym typeface="Wingdings" panose="05000000000000000000" pitchFamily="2" charset="2"/>
              </a:rPr>
              <a:t>, </a:t>
            </a:r>
            <a:r>
              <a:rPr lang="en-US" sz="2000" b="1" i="1" dirty="0" err="1">
                <a:cs typeface="Arial" panose="020B0604020202020204" pitchFamily="34" charset="0"/>
                <a:sym typeface="Wingdings" panose="05000000000000000000" pitchFamily="2" charset="2"/>
              </a:rPr>
              <a:t>vermindering</a:t>
            </a:r>
            <a:r>
              <a:rPr lang="en-US" sz="2000" b="1" i="1" dirty="0">
                <a:cs typeface="Arial" panose="020B0604020202020204" pitchFamily="34" charset="0"/>
                <a:sym typeface="Wingdings" panose="05000000000000000000" pitchFamily="2" charset="2"/>
              </a:rPr>
              <a:t> </a:t>
            </a:r>
            <a:r>
              <a:rPr lang="en-US" sz="2000" b="1" i="1" dirty="0" err="1">
                <a:cs typeface="Arial" panose="020B0604020202020204" pitchFamily="34" charset="0"/>
                <a:sym typeface="Wingdings" panose="05000000000000000000" pitchFamily="2" charset="2"/>
              </a:rPr>
              <a:t>conflicten</a:t>
            </a:r>
            <a:r>
              <a:rPr lang="en-US" sz="2000" b="1" i="1" dirty="0">
                <a:cs typeface="Arial" panose="020B0604020202020204" pitchFamily="34" charset="0"/>
                <a:sym typeface="Wingdings" panose="05000000000000000000" pitchFamily="2" charset="2"/>
              </a:rPr>
              <a:t> </a:t>
            </a:r>
            <a:r>
              <a:rPr lang="en-US" sz="2000" b="1" i="1" dirty="0" err="1">
                <a:cs typeface="Arial" panose="020B0604020202020204" pitchFamily="34" charset="0"/>
                <a:sym typeface="Wingdings" panose="05000000000000000000" pitchFamily="2" charset="2"/>
              </a:rPr>
              <a:t>en</a:t>
            </a:r>
            <a:r>
              <a:rPr lang="en-US" sz="2000" b="1" i="1" dirty="0">
                <a:cs typeface="Arial" panose="020B0604020202020204" pitchFamily="34" charset="0"/>
                <a:sym typeface="Wingdings" panose="05000000000000000000" pitchFamily="2" charset="2"/>
              </a:rPr>
              <a:t> </a:t>
            </a:r>
            <a:r>
              <a:rPr lang="en-US" sz="2000" b="1" i="1" dirty="0" err="1">
                <a:cs typeface="Arial" panose="020B0604020202020204" pitchFamily="34" charset="0"/>
                <a:sym typeface="Wingdings" panose="05000000000000000000" pitchFamily="2" charset="2"/>
              </a:rPr>
              <a:t>verstevigde</a:t>
            </a:r>
            <a:r>
              <a:rPr lang="en-US" sz="2000" b="1" i="1" dirty="0">
                <a:cs typeface="Arial" panose="020B0604020202020204" pitchFamily="34" charset="0"/>
                <a:sym typeface="Wingdings" panose="05000000000000000000" pitchFamily="2" charset="2"/>
              </a:rPr>
              <a:t> </a:t>
            </a:r>
            <a:r>
              <a:rPr lang="en-US" sz="2000" b="1" i="1" dirty="0" err="1">
                <a:cs typeface="Arial" panose="020B0604020202020204" pitchFamily="34" charset="0"/>
                <a:sym typeface="Wingdings" panose="05000000000000000000" pitchFamily="2" charset="2"/>
              </a:rPr>
              <a:t>therapeutische</a:t>
            </a:r>
            <a:r>
              <a:rPr lang="en-US" sz="2000" b="1" i="1" dirty="0">
                <a:cs typeface="Arial" panose="020B0604020202020204" pitchFamily="34" charset="0"/>
                <a:sym typeface="Wingdings" panose="05000000000000000000" pitchFamily="2" charset="2"/>
              </a:rPr>
              <a:t> </a:t>
            </a:r>
            <a:r>
              <a:rPr lang="en-US" sz="2000" b="1" i="1" dirty="0" err="1">
                <a:cs typeface="Arial" panose="020B0604020202020204" pitchFamily="34" charset="0"/>
                <a:sym typeface="Wingdings" panose="05000000000000000000" pitchFamily="2" charset="2"/>
              </a:rPr>
              <a:t>relatie</a:t>
            </a:r>
            <a:r>
              <a:rPr lang="en-US" sz="2000" b="1" i="1" dirty="0">
                <a:cs typeface="Arial" panose="020B0604020202020204" pitchFamily="34" charset="0"/>
                <a:sym typeface="Wingdings" panose="05000000000000000000" pitchFamily="2" charset="2"/>
              </a:rPr>
              <a:t>, </a:t>
            </a:r>
            <a:r>
              <a:rPr lang="en-US" sz="2000" b="1" i="1" dirty="0" err="1">
                <a:cs typeface="Arial" panose="020B0604020202020204" pitchFamily="34" charset="0"/>
                <a:sym typeface="Wingdings" panose="05000000000000000000" pitchFamily="2" charset="2"/>
              </a:rPr>
              <a:t>meer</a:t>
            </a:r>
            <a:r>
              <a:rPr lang="en-US" sz="2000" b="1" i="1" dirty="0">
                <a:cs typeface="Arial" panose="020B0604020202020204" pitchFamily="34" charset="0"/>
                <a:sym typeface="Wingdings" panose="05000000000000000000" pitchFamily="2" charset="2"/>
              </a:rPr>
              <a:t> </a:t>
            </a:r>
            <a:r>
              <a:rPr lang="en-US" sz="2000" b="1" i="1" dirty="0" err="1">
                <a:cs typeface="Arial" panose="020B0604020202020204" pitchFamily="34" charset="0"/>
                <a:sym typeface="Wingdings" panose="05000000000000000000" pitchFamily="2" charset="2"/>
              </a:rPr>
              <a:t>controle</a:t>
            </a:r>
            <a:r>
              <a:rPr lang="en-US" sz="2000" b="1" i="1" dirty="0">
                <a:cs typeface="Arial" panose="020B0604020202020204" pitchFamily="34" charset="0"/>
                <a:sym typeface="Wingdings" panose="05000000000000000000" pitchFamily="2" charset="2"/>
              </a:rPr>
              <a:t>, </a:t>
            </a:r>
            <a:r>
              <a:rPr lang="en-US" sz="2000" b="1" i="1" dirty="0" err="1">
                <a:cs typeface="Arial" panose="020B0604020202020204" pitchFamily="34" charset="0"/>
                <a:sym typeface="Wingdings" panose="05000000000000000000" pitchFamily="2" charset="2"/>
              </a:rPr>
              <a:t>autonomie</a:t>
            </a:r>
            <a:r>
              <a:rPr lang="en-US" sz="2000" b="1" i="1" dirty="0">
                <a:cs typeface="Arial" panose="020B0604020202020204" pitchFamily="34" charset="0"/>
                <a:sym typeface="Wingdings" panose="05000000000000000000" pitchFamily="2" charset="2"/>
              </a:rPr>
              <a:t> </a:t>
            </a:r>
            <a:r>
              <a:rPr lang="en-US" sz="2000" b="1" i="1" dirty="0" err="1">
                <a:cs typeface="Arial" panose="020B0604020202020204" pitchFamily="34" charset="0"/>
                <a:sym typeface="Wingdings" panose="05000000000000000000" pitchFamily="2" charset="2"/>
              </a:rPr>
              <a:t>en</a:t>
            </a:r>
            <a:r>
              <a:rPr lang="en-US" sz="2000" b="1" i="1" dirty="0">
                <a:cs typeface="Arial" panose="020B0604020202020204" pitchFamily="34" charset="0"/>
                <a:sym typeface="Wingdings" panose="05000000000000000000" pitchFamily="2" charset="2"/>
              </a:rPr>
              <a:t> </a:t>
            </a:r>
            <a:r>
              <a:rPr lang="en-US" sz="2000" b="1" i="1" dirty="0" err="1">
                <a:cs typeface="Arial" panose="020B0604020202020204" pitchFamily="34" charset="0"/>
                <a:sym typeface="Wingdings" panose="05000000000000000000" pitchFamily="2" charset="2"/>
              </a:rPr>
              <a:t>inspraak</a:t>
            </a:r>
            <a:r>
              <a:rPr lang="en-US" sz="2000" b="1" i="1" dirty="0">
                <a:cs typeface="Arial" panose="020B0604020202020204" pitchFamily="34" charset="0"/>
                <a:sym typeface="Wingdings" panose="05000000000000000000" pitchFamily="2" charset="2"/>
              </a:rPr>
              <a:t> </a:t>
            </a:r>
            <a:r>
              <a:rPr lang="en-US" sz="2000" b="1" i="1" dirty="0" err="1">
                <a:cs typeface="Arial" panose="020B0604020202020204" pitchFamily="34" charset="0"/>
                <a:sym typeface="Wingdings" panose="05000000000000000000" pitchFamily="2" charset="2"/>
              </a:rPr>
              <a:t>voor</a:t>
            </a:r>
            <a:r>
              <a:rPr lang="en-US" sz="2000" b="1" i="1" dirty="0">
                <a:cs typeface="Arial" panose="020B0604020202020204" pitchFamily="34" charset="0"/>
                <a:sym typeface="Wingdings" panose="05000000000000000000" pitchFamily="2" charset="2"/>
              </a:rPr>
              <a:t> de patient.</a:t>
            </a:r>
            <a:endParaRPr lang="en-US" sz="2000" b="1" i="1" dirty="0">
              <a:cs typeface="Arial" panose="020B0604020202020204" pitchFamily="34" charset="0"/>
            </a:endParaRPr>
          </a:p>
          <a:p>
            <a:pPr marL="285750" indent="-285750"/>
            <a:endParaRPr lang="en-US" dirty="0"/>
          </a:p>
          <a:p>
            <a:endParaRPr lang="en-US" dirty="0"/>
          </a:p>
          <a:p>
            <a:pPr marL="1090613" lvl="3" indent="-285750"/>
            <a:endParaRPr lang="en-US" dirty="0"/>
          </a:p>
          <a:p>
            <a:pPr marL="285750" indent="-285750">
              <a:buFont typeface="Arial" panose="020B0604020202020204" pitchFamily="34" charset="0"/>
              <a:buChar char="•"/>
            </a:pPr>
            <a:endParaRPr lang="en-US" dirty="0"/>
          </a:p>
          <a:p>
            <a:pPr marL="1090613" lvl="3" indent="-285750"/>
            <a:endParaRPr lang="en-US" dirty="0"/>
          </a:p>
          <a:p>
            <a:pPr marL="285750" indent="-285750">
              <a:buFont typeface="Arial" panose="020B0604020202020204" pitchFamily="34" charset="0"/>
              <a:buChar char="•"/>
            </a:pPr>
            <a:endParaRPr lang="nl-NL" dirty="0"/>
          </a:p>
        </p:txBody>
      </p:sp>
      <p:pic>
        <p:nvPicPr>
          <p:cNvPr id="10" name="Afbeelding 9">
            <a:extLst>
              <a:ext uri="{FF2B5EF4-FFF2-40B4-BE49-F238E27FC236}">
                <a16:creationId xmlns:a16="http://schemas.microsoft.com/office/drawing/2014/main" id="{47331596-A608-96FA-F881-B957F85CED88}"/>
              </a:ext>
            </a:extLst>
          </p:cNvPr>
          <p:cNvPicPr>
            <a:picLocks noChangeAspect="1"/>
          </p:cNvPicPr>
          <p:nvPr/>
        </p:nvPicPr>
        <p:blipFill>
          <a:blip r:embed="rId4"/>
          <a:stretch>
            <a:fillRect/>
          </a:stretch>
        </p:blipFill>
        <p:spPr>
          <a:xfrm>
            <a:off x="10193080" y="5789646"/>
            <a:ext cx="1767993" cy="524301"/>
          </a:xfrm>
          <a:prstGeom prst="rect">
            <a:avLst/>
          </a:prstGeom>
        </p:spPr>
      </p:pic>
      <p:pic>
        <p:nvPicPr>
          <p:cNvPr id="11" name="Afbeelding 10">
            <a:extLst>
              <a:ext uri="{FF2B5EF4-FFF2-40B4-BE49-F238E27FC236}">
                <a16:creationId xmlns:a16="http://schemas.microsoft.com/office/drawing/2014/main" id="{E8489E9F-ED01-3FFD-F6E8-AB6D28CEAD30}"/>
              </a:ext>
            </a:extLst>
          </p:cNvPr>
          <p:cNvPicPr>
            <a:picLocks noChangeAspect="1"/>
          </p:cNvPicPr>
          <p:nvPr/>
        </p:nvPicPr>
        <p:blipFill>
          <a:blip r:embed="rId5"/>
          <a:stretch>
            <a:fillRect/>
          </a:stretch>
        </p:blipFill>
        <p:spPr>
          <a:xfrm>
            <a:off x="8760296" y="5708853"/>
            <a:ext cx="1432684" cy="579170"/>
          </a:xfrm>
          <a:prstGeom prst="rect">
            <a:avLst/>
          </a:prstGeom>
        </p:spPr>
      </p:pic>
      <p:sp>
        <p:nvSpPr>
          <p:cNvPr id="12" name="Title 1">
            <a:extLst>
              <a:ext uri="{FF2B5EF4-FFF2-40B4-BE49-F238E27FC236}">
                <a16:creationId xmlns:a16="http://schemas.microsoft.com/office/drawing/2014/main" id="{627DF781-EA61-8980-B412-1B516B387579}"/>
              </a:ext>
            </a:extLst>
          </p:cNvPr>
          <p:cNvSpPr txBox="1">
            <a:spLocks/>
          </p:cNvSpPr>
          <p:nvPr/>
        </p:nvSpPr>
        <p:spPr>
          <a:xfrm>
            <a:off x="623392" y="51238"/>
            <a:ext cx="11088720" cy="1314450"/>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4400" b="0" i="0" kern="1200">
                <a:solidFill>
                  <a:srgbClr val="0099D4"/>
                </a:solidFill>
                <a:latin typeface="Arial" panose="020B0604020202020204" pitchFamily="34" charset="0"/>
                <a:ea typeface="+mj-ea"/>
                <a:cs typeface="+mj-cs"/>
              </a:defRPr>
            </a:lvl1pPr>
          </a:lstStyle>
          <a:p>
            <a:r>
              <a:rPr lang="en-US" dirty="0" err="1">
                <a:solidFill>
                  <a:schemeClr val="tx1"/>
                </a:solidFill>
                <a:cs typeface="Arial" panose="020B0604020202020204" pitchFamily="34" charset="0"/>
              </a:rPr>
              <a:t>Klinische</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signaleringsplannen</a:t>
            </a:r>
            <a:endParaRPr lang="nl-NL" dirty="0">
              <a:solidFill>
                <a:schemeClr val="tx1"/>
              </a:solidFill>
              <a:cs typeface="Arial" panose="020B0604020202020204" pitchFamily="34" charset="0"/>
            </a:endParaRPr>
          </a:p>
        </p:txBody>
      </p:sp>
      <p:pic>
        <p:nvPicPr>
          <p:cNvPr id="4" name="Afbeelding 14">
            <a:extLst>
              <a:ext uri="{FF2B5EF4-FFF2-40B4-BE49-F238E27FC236}">
                <a16:creationId xmlns:a16="http://schemas.microsoft.com/office/drawing/2014/main" id="{8A2F3CFD-D832-E3C6-27DE-5B64B023E4B0}"/>
              </a:ext>
            </a:extLst>
          </p:cNvPr>
          <p:cNvPicPr>
            <a:picLocks noChangeAspect="1"/>
          </p:cNvPicPr>
          <p:nvPr/>
        </p:nvPicPr>
        <p:blipFill>
          <a:blip r:embed="rId6"/>
          <a:stretch>
            <a:fillRect/>
          </a:stretch>
        </p:blipFill>
        <p:spPr>
          <a:xfrm rot="5400000">
            <a:off x="5817215" y="636119"/>
            <a:ext cx="526905" cy="12161339"/>
          </a:xfrm>
          <a:prstGeom prst="rect">
            <a:avLst/>
          </a:prstGeom>
        </p:spPr>
      </p:pic>
    </p:spTree>
    <p:extLst>
      <p:ext uri="{BB962C8B-B14F-4D97-AF65-F5344CB8AC3E}">
        <p14:creationId xmlns:p14="http://schemas.microsoft.com/office/powerpoint/2010/main" val="3986078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DC104-4D0F-F572-BD35-16F093DA5E78}"/>
            </a:ext>
          </a:extLst>
        </p:cNvPr>
        <p:cNvGrpSpPr/>
        <p:nvPr/>
      </p:nvGrpSpPr>
      <p:grpSpPr>
        <a:xfrm>
          <a:off x="0" y="0"/>
          <a:ext cx="0" cy="0"/>
          <a:chOff x="0" y="0"/>
          <a:chExt cx="0" cy="0"/>
        </a:xfrm>
      </p:grpSpPr>
      <p:pic>
        <p:nvPicPr>
          <p:cNvPr id="6" name="Afbeelding 19">
            <a:extLst>
              <a:ext uri="{FF2B5EF4-FFF2-40B4-BE49-F238E27FC236}">
                <a16:creationId xmlns:a16="http://schemas.microsoft.com/office/drawing/2014/main" id="{E2744DE8-DE9D-D6FE-E6EA-C4E386F15647}"/>
              </a:ext>
            </a:extLst>
          </p:cNvPr>
          <p:cNvPicPr>
            <a:picLocks noChangeAspect="1"/>
          </p:cNvPicPr>
          <p:nvPr/>
        </p:nvPicPr>
        <p:blipFill>
          <a:blip r:embed="rId2"/>
          <a:stretch>
            <a:fillRect/>
          </a:stretch>
        </p:blipFill>
        <p:spPr>
          <a:xfrm>
            <a:off x="0" y="-18838"/>
            <a:ext cx="12192000" cy="708463"/>
          </a:xfrm>
          <a:prstGeom prst="rect">
            <a:avLst/>
          </a:prstGeom>
          <a:solidFill>
            <a:schemeClr val="bg1"/>
          </a:solidFill>
        </p:spPr>
      </p:pic>
      <p:sp>
        <p:nvSpPr>
          <p:cNvPr id="2" name="Title 1">
            <a:extLst>
              <a:ext uri="{FF2B5EF4-FFF2-40B4-BE49-F238E27FC236}">
                <a16:creationId xmlns:a16="http://schemas.microsoft.com/office/drawing/2014/main" id="{EA654A99-7A7C-5F74-2505-19E1CD4FC469}"/>
              </a:ext>
            </a:extLst>
          </p:cNvPr>
          <p:cNvSpPr>
            <a:spLocks noGrp="1"/>
          </p:cNvSpPr>
          <p:nvPr>
            <p:ph type="title"/>
          </p:nvPr>
        </p:nvSpPr>
        <p:spPr>
          <a:xfrm>
            <a:off x="479376" y="9538"/>
            <a:ext cx="11088720" cy="1314450"/>
          </a:xfrm>
        </p:spPr>
        <p:txBody>
          <a:bodyPr anchor="ctr">
            <a:normAutofit/>
          </a:bodyPr>
          <a:lstStyle/>
          <a:p>
            <a:r>
              <a:rPr lang="en-US" dirty="0" err="1">
                <a:solidFill>
                  <a:schemeClr val="tx1"/>
                </a:solidFill>
                <a:cs typeface="Arial" panose="020B0604020202020204" pitchFamily="34" charset="0"/>
              </a:rPr>
              <a:t>Klinische</a:t>
            </a:r>
            <a:r>
              <a:rPr lang="en-US" dirty="0">
                <a:solidFill>
                  <a:schemeClr val="tx1"/>
                </a:solidFill>
                <a:cs typeface="Arial" panose="020B0604020202020204" pitchFamily="34" charset="0"/>
              </a:rPr>
              <a:t> </a:t>
            </a:r>
            <a:r>
              <a:rPr lang="en-US" dirty="0" err="1">
                <a:solidFill>
                  <a:schemeClr val="tx1"/>
                </a:solidFill>
                <a:cs typeface="Arial" panose="020B0604020202020204" pitchFamily="34" charset="0"/>
              </a:rPr>
              <a:t>signaleringsplannen</a:t>
            </a:r>
            <a:endParaRPr lang="nl-NL" dirty="0">
              <a:solidFill>
                <a:schemeClr val="tx1"/>
              </a:solidFill>
              <a:cs typeface="Arial" panose="020B0604020202020204" pitchFamily="34" charset="0"/>
            </a:endParaRPr>
          </a:p>
        </p:txBody>
      </p:sp>
      <p:sp>
        <p:nvSpPr>
          <p:cNvPr id="3" name="Text Placeholder 2">
            <a:extLst>
              <a:ext uri="{FF2B5EF4-FFF2-40B4-BE49-F238E27FC236}">
                <a16:creationId xmlns:a16="http://schemas.microsoft.com/office/drawing/2014/main" id="{B20D6D58-1F59-6E8C-A47F-2420D7FCBEA3}"/>
              </a:ext>
            </a:extLst>
          </p:cNvPr>
          <p:cNvSpPr>
            <a:spLocks noGrp="1"/>
          </p:cNvSpPr>
          <p:nvPr>
            <p:ph type="body" sz="quarter" idx="11"/>
          </p:nvPr>
        </p:nvSpPr>
        <p:spPr>
          <a:xfrm>
            <a:off x="299100" y="1297641"/>
            <a:ext cx="11449272" cy="4433021"/>
          </a:xfrm>
        </p:spPr>
        <p:txBody>
          <a:bodyPr numCol="1">
            <a:normAutofit lnSpcReduction="10000"/>
          </a:bodyPr>
          <a:lstStyle/>
          <a:p>
            <a:pPr marL="342900" indent="-342900">
              <a:lnSpc>
                <a:spcPct val="100000"/>
              </a:lnSpc>
              <a:buClr>
                <a:srgbClr val="000000"/>
              </a:buClr>
              <a:buFont typeface="Arial" panose="020B0604020202020204" pitchFamily="34" charset="0"/>
              <a:buChar char="•"/>
            </a:pPr>
            <a:r>
              <a:rPr lang="en-US" sz="2000" dirty="0" err="1"/>
              <a:t>Crisissignaleringsplannen</a:t>
            </a:r>
            <a:r>
              <a:rPr lang="en-US" sz="2000" dirty="0"/>
              <a:t> </a:t>
            </a:r>
            <a:r>
              <a:rPr lang="en-US" sz="2000" dirty="0" err="1"/>
              <a:t>als</a:t>
            </a:r>
            <a:r>
              <a:rPr lang="en-US" sz="2000" dirty="0"/>
              <a:t> </a:t>
            </a:r>
            <a:r>
              <a:rPr lang="en-US" sz="2000" dirty="0" err="1"/>
              <a:t>mogelijkheid</a:t>
            </a:r>
            <a:r>
              <a:rPr lang="en-US" sz="2000" dirty="0"/>
              <a:t> om </a:t>
            </a:r>
            <a:r>
              <a:rPr lang="en-US" sz="2000" dirty="0" err="1"/>
              <a:t>verplichte</a:t>
            </a:r>
            <a:r>
              <a:rPr lang="en-US" sz="2000" dirty="0"/>
              <a:t> </a:t>
            </a:r>
            <a:r>
              <a:rPr lang="en-US" sz="2000" dirty="0" err="1"/>
              <a:t>zorg</a:t>
            </a:r>
            <a:r>
              <a:rPr lang="en-US" sz="2000" dirty="0"/>
              <a:t> te </a:t>
            </a:r>
            <a:r>
              <a:rPr lang="en-US" sz="2000" dirty="0" err="1"/>
              <a:t>voorkomen</a:t>
            </a:r>
            <a:r>
              <a:rPr lang="en-US" sz="2000" dirty="0"/>
              <a:t> </a:t>
            </a:r>
            <a:r>
              <a:rPr lang="en-US" sz="2000" dirty="0" err="1"/>
              <a:t>vanuit</a:t>
            </a:r>
            <a:r>
              <a:rPr lang="en-US" sz="2000" dirty="0"/>
              <a:t> de wet </a:t>
            </a:r>
            <a:r>
              <a:rPr lang="en-US" sz="2000" dirty="0" err="1"/>
              <a:t>en</a:t>
            </a:r>
            <a:r>
              <a:rPr lang="en-US" sz="2000" dirty="0"/>
              <a:t> </a:t>
            </a:r>
            <a:r>
              <a:rPr lang="en-US" sz="2000" dirty="0" err="1"/>
              <a:t>regelgeving</a:t>
            </a:r>
            <a:r>
              <a:rPr lang="en-US" sz="2000" dirty="0"/>
              <a:t>;</a:t>
            </a:r>
          </a:p>
          <a:p>
            <a:pPr marL="876300" lvl="2" indent="-342900">
              <a:lnSpc>
                <a:spcPct val="100000"/>
              </a:lnSpc>
              <a:buClr>
                <a:srgbClr val="000000"/>
              </a:buClr>
            </a:pPr>
            <a:r>
              <a:rPr lang="nl-NL" sz="2000" i="1" dirty="0"/>
              <a:t>Inspectie Gezondheidszorg en Jeugd (IGJ); teneinde dwangmaatregelen zoveel mogelijk te voorkomen moet er een signaleringsplan aanwezig zijn</a:t>
            </a:r>
          </a:p>
          <a:p>
            <a:pPr marL="876300" lvl="2" indent="-342900">
              <a:lnSpc>
                <a:spcPct val="100000"/>
              </a:lnSpc>
              <a:buClr>
                <a:srgbClr val="000000"/>
              </a:buClr>
            </a:pPr>
            <a:r>
              <a:rPr lang="nl-NL" sz="2000" i="1" dirty="0"/>
              <a:t>Wet Verplichte Geestelijke Gezondheidzorg (</a:t>
            </a:r>
            <a:r>
              <a:rPr lang="nl-NL" sz="2000" i="1" dirty="0" err="1"/>
              <a:t>WvGGZ</a:t>
            </a:r>
            <a:r>
              <a:rPr lang="nl-NL" sz="2000" i="1" dirty="0"/>
              <a:t>); een KSP kan onderdeel zijn van de zorgkaart waarmee wensen en voorkeuren worden aangegeven ten aanzien van (verplichte) zorg</a:t>
            </a:r>
          </a:p>
          <a:p>
            <a:pPr marL="876300" lvl="2" indent="-342900">
              <a:lnSpc>
                <a:spcPct val="100000"/>
              </a:lnSpc>
              <a:buClr>
                <a:srgbClr val="000000"/>
              </a:buClr>
            </a:pPr>
            <a:r>
              <a:rPr lang="en-US" sz="2000" i="1" dirty="0"/>
              <a:t>HIC-</a:t>
            </a:r>
            <a:r>
              <a:rPr lang="en-US" sz="2000" i="1" dirty="0" err="1"/>
              <a:t>werkboek</a:t>
            </a:r>
            <a:endParaRPr lang="en-US" sz="2000" dirty="0"/>
          </a:p>
          <a:p>
            <a:pPr marL="285750" indent="-285750">
              <a:lnSpc>
                <a:spcPct val="100000"/>
              </a:lnSpc>
              <a:buFont typeface="Arial" panose="020B0604020202020204" pitchFamily="34" charset="0"/>
              <a:buChar char="•"/>
            </a:pPr>
            <a:endParaRPr lang="en-US" sz="2000" dirty="0"/>
          </a:p>
          <a:p>
            <a:pPr marL="285750" indent="-285750">
              <a:lnSpc>
                <a:spcPct val="100000"/>
              </a:lnSpc>
              <a:buClr>
                <a:schemeClr val="tx1"/>
              </a:buClr>
              <a:buFont typeface="Arial" panose="020B0604020202020204" pitchFamily="34" charset="0"/>
              <a:buChar char="•"/>
            </a:pPr>
            <a:r>
              <a:rPr lang="en-US" sz="2000" dirty="0" err="1"/>
              <a:t>Echter</a:t>
            </a:r>
            <a:r>
              <a:rPr lang="en-US" sz="2000" dirty="0"/>
              <a:t>, in de </a:t>
            </a:r>
            <a:r>
              <a:rPr lang="en-US" sz="2000" dirty="0" err="1"/>
              <a:t>literatuur</a:t>
            </a:r>
            <a:r>
              <a:rPr lang="en-US" sz="2000" dirty="0"/>
              <a:t> </a:t>
            </a:r>
            <a:r>
              <a:rPr lang="en-US" sz="2000" dirty="0" err="1"/>
              <a:t>staat</a:t>
            </a:r>
            <a:r>
              <a:rPr lang="en-US" sz="2000" dirty="0"/>
              <a:t> </a:t>
            </a:r>
            <a:r>
              <a:rPr lang="en-US" sz="2000" dirty="0" err="1"/>
              <a:t>niet</a:t>
            </a:r>
            <a:r>
              <a:rPr lang="en-US" sz="2000" dirty="0"/>
              <a:t> </a:t>
            </a:r>
            <a:r>
              <a:rPr lang="en-US" sz="2000" dirty="0" err="1"/>
              <a:t>duidelijk</a:t>
            </a:r>
            <a:r>
              <a:rPr lang="en-US" sz="2000" dirty="0"/>
              <a:t> </a:t>
            </a:r>
            <a:r>
              <a:rPr lang="en-US" sz="2000" dirty="0" err="1"/>
              <a:t>beschreven</a:t>
            </a:r>
            <a:r>
              <a:rPr lang="en-US" sz="2000" dirty="0"/>
              <a:t>: </a:t>
            </a:r>
          </a:p>
          <a:p>
            <a:pPr marL="1354138" lvl="4" indent="-285750">
              <a:lnSpc>
                <a:spcPct val="100000"/>
              </a:lnSpc>
              <a:buClr>
                <a:srgbClr val="000000"/>
              </a:buClr>
            </a:pPr>
            <a:r>
              <a:rPr lang="en-US" sz="2000" dirty="0"/>
              <a:t>hoe </a:t>
            </a:r>
            <a:r>
              <a:rPr lang="en-US" sz="2000" dirty="0" err="1"/>
              <a:t>een</a:t>
            </a:r>
            <a:r>
              <a:rPr lang="en-US" sz="2000" dirty="0"/>
              <a:t> </a:t>
            </a:r>
            <a:r>
              <a:rPr lang="en-US" sz="2000" dirty="0" err="1"/>
              <a:t>crisissignaleringsplan</a:t>
            </a:r>
            <a:r>
              <a:rPr lang="en-US" sz="2000" dirty="0"/>
              <a:t> </a:t>
            </a:r>
            <a:r>
              <a:rPr lang="en-US" sz="2000" dirty="0" err="1"/>
              <a:t>eruit</a:t>
            </a:r>
            <a:r>
              <a:rPr lang="en-US" sz="2000" dirty="0"/>
              <a:t> </a:t>
            </a:r>
            <a:r>
              <a:rPr lang="en-US" sz="2000" dirty="0" err="1"/>
              <a:t>ziet</a:t>
            </a:r>
            <a:r>
              <a:rPr lang="en-US" sz="2000" dirty="0"/>
              <a:t>; </a:t>
            </a:r>
          </a:p>
          <a:p>
            <a:pPr marL="1354138" lvl="4" indent="-285750">
              <a:lnSpc>
                <a:spcPct val="100000"/>
              </a:lnSpc>
              <a:buClr>
                <a:srgbClr val="000000"/>
              </a:buClr>
            </a:pPr>
            <a:r>
              <a:rPr lang="en-US" sz="2000" dirty="0" err="1"/>
              <a:t>wie</a:t>
            </a:r>
            <a:r>
              <a:rPr lang="en-US" sz="2000" dirty="0"/>
              <a:t> </a:t>
            </a:r>
            <a:r>
              <a:rPr lang="en-US" sz="2000" dirty="0" err="1"/>
              <a:t>erbij</a:t>
            </a:r>
            <a:r>
              <a:rPr lang="en-US" sz="2000" dirty="0"/>
              <a:t> </a:t>
            </a:r>
            <a:r>
              <a:rPr lang="en-US" sz="2000" dirty="0" err="1"/>
              <a:t>betrokken</a:t>
            </a:r>
            <a:r>
              <a:rPr lang="en-US" sz="2000" dirty="0"/>
              <a:t> </a:t>
            </a:r>
            <a:r>
              <a:rPr lang="en-US" sz="2000" dirty="0" err="1"/>
              <a:t>worden</a:t>
            </a:r>
            <a:r>
              <a:rPr lang="en-US" sz="2000" dirty="0"/>
              <a:t>;</a:t>
            </a:r>
          </a:p>
          <a:p>
            <a:pPr marL="1354138" lvl="4" indent="-285750">
              <a:lnSpc>
                <a:spcPct val="100000"/>
              </a:lnSpc>
              <a:buClr>
                <a:srgbClr val="000000"/>
              </a:buClr>
            </a:pPr>
            <a:r>
              <a:rPr lang="en-US" sz="2000" dirty="0"/>
              <a:t>hoe </a:t>
            </a:r>
            <a:r>
              <a:rPr lang="en-US" sz="2000" dirty="0" err="1"/>
              <a:t>invulling</a:t>
            </a:r>
            <a:r>
              <a:rPr lang="en-US" sz="2000" dirty="0"/>
              <a:t> </a:t>
            </a:r>
            <a:r>
              <a:rPr lang="en-US" sz="2000" dirty="0" err="1"/>
              <a:t>wordt</a:t>
            </a:r>
            <a:r>
              <a:rPr lang="en-US" sz="2000" dirty="0"/>
              <a:t> </a:t>
            </a:r>
            <a:r>
              <a:rPr lang="en-US" sz="2000" dirty="0" err="1"/>
              <a:t>gegeven</a:t>
            </a:r>
            <a:r>
              <a:rPr lang="en-US" sz="2000" dirty="0"/>
              <a:t> </a:t>
            </a:r>
            <a:r>
              <a:rPr lang="en-US" sz="2000" dirty="0" err="1"/>
              <a:t>aan</a:t>
            </a:r>
            <a:r>
              <a:rPr lang="en-US" sz="2000" dirty="0"/>
              <a:t> de </a:t>
            </a:r>
            <a:r>
              <a:rPr lang="en-US" sz="2000" dirty="0" err="1"/>
              <a:t>samenwerking</a:t>
            </a:r>
            <a:r>
              <a:rPr lang="en-US" sz="2000" dirty="0"/>
              <a:t> in </a:t>
            </a:r>
            <a:r>
              <a:rPr lang="en-US" sz="2000" dirty="0" err="1"/>
              <a:t>een</a:t>
            </a:r>
            <a:r>
              <a:rPr lang="en-US" sz="2000" dirty="0"/>
              <a:t> </a:t>
            </a:r>
            <a:r>
              <a:rPr lang="en-US" sz="2000" dirty="0" err="1"/>
              <a:t>verplichte</a:t>
            </a:r>
            <a:r>
              <a:rPr lang="en-US" sz="2000" dirty="0"/>
              <a:t> </a:t>
            </a:r>
            <a:r>
              <a:rPr lang="en-US" sz="2000" dirty="0" err="1"/>
              <a:t>zorg</a:t>
            </a:r>
            <a:r>
              <a:rPr lang="en-US" sz="2000" dirty="0"/>
              <a:t> context</a:t>
            </a:r>
          </a:p>
        </p:txBody>
      </p:sp>
      <p:pic>
        <p:nvPicPr>
          <p:cNvPr id="8" name="Afbeelding 7">
            <a:extLst>
              <a:ext uri="{FF2B5EF4-FFF2-40B4-BE49-F238E27FC236}">
                <a16:creationId xmlns:a16="http://schemas.microsoft.com/office/drawing/2014/main" id="{7B6B78CA-A421-82E1-D321-5FA1ECB8BB49}"/>
              </a:ext>
            </a:extLst>
          </p:cNvPr>
          <p:cNvPicPr>
            <a:picLocks noChangeAspect="1"/>
          </p:cNvPicPr>
          <p:nvPr/>
        </p:nvPicPr>
        <p:blipFill>
          <a:blip r:embed="rId3"/>
          <a:stretch>
            <a:fillRect/>
          </a:stretch>
        </p:blipFill>
        <p:spPr>
          <a:xfrm>
            <a:off x="10393344" y="5919492"/>
            <a:ext cx="1767993" cy="524301"/>
          </a:xfrm>
          <a:prstGeom prst="rect">
            <a:avLst/>
          </a:prstGeom>
        </p:spPr>
      </p:pic>
      <p:pic>
        <p:nvPicPr>
          <p:cNvPr id="9" name="Afbeelding 8">
            <a:extLst>
              <a:ext uri="{FF2B5EF4-FFF2-40B4-BE49-F238E27FC236}">
                <a16:creationId xmlns:a16="http://schemas.microsoft.com/office/drawing/2014/main" id="{3F39ACC2-C12E-F4F3-0762-BA09E0C031D1}"/>
              </a:ext>
            </a:extLst>
          </p:cNvPr>
          <p:cNvPicPr>
            <a:picLocks noChangeAspect="1"/>
          </p:cNvPicPr>
          <p:nvPr/>
        </p:nvPicPr>
        <p:blipFill>
          <a:blip r:embed="rId4"/>
          <a:stretch>
            <a:fillRect/>
          </a:stretch>
        </p:blipFill>
        <p:spPr>
          <a:xfrm>
            <a:off x="8960660" y="5892058"/>
            <a:ext cx="1432684" cy="579170"/>
          </a:xfrm>
          <a:prstGeom prst="rect">
            <a:avLst/>
          </a:prstGeom>
        </p:spPr>
      </p:pic>
      <p:pic>
        <p:nvPicPr>
          <p:cNvPr id="4" name="Afbeelding 14">
            <a:extLst>
              <a:ext uri="{FF2B5EF4-FFF2-40B4-BE49-F238E27FC236}">
                <a16:creationId xmlns:a16="http://schemas.microsoft.com/office/drawing/2014/main" id="{262C8CB0-1BF9-9D5D-BB2C-9AC240ED45E8}"/>
              </a:ext>
            </a:extLst>
          </p:cNvPr>
          <p:cNvPicPr>
            <a:picLocks noChangeAspect="1"/>
          </p:cNvPicPr>
          <p:nvPr/>
        </p:nvPicPr>
        <p:blipFill>
          <a:blip r:embed="rId5"/>
          <a:stretch>
            <a:fillRect/>
          </a:stretch>
        </p:blipFill>
        <p:spPr>
          <a:xfrm rot="5400000">
            <a:off x="5817215" y="636119"/>
            <a:ext cx="526905" cy="12161339"/>
          </a:xfrm>
          <a:prstGeom prst="rect">
            <a:avLst/>
          </a:prstGeom>
        </p:spPr>
      </p:pic>
    </p:spTree>
    <p:extLst>
      <p:ext uri="{BB962C8B-B14F-4D97-AF65-F5344CB8AC3E}">
        <p14:creationId xmlns:p14="http://schemas.microsoft.com/office/powerpoint/2010/main" val="1710799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55A7B-6EBB-6396-CFD4-90E7DCD775E6}"/>
            </a:ext>
          </a:extLst>
        </p:cNvPr>
        <p:cNvGrpSpPr/>
        <p:nvPr/>
      </p:nvGrpSpPr>
      <p:grpSpPr>
        <a:xfrm>
          <a:off x="0" y="0"/>
          <a:ext cx="0" cy="0"/>
          <a:chOff x="0" y="0"/>
          <a:chExt cx="0" cy="0"/>
        </a:xfrm>
      </p:grpSpPr>
      <p:pic>
        <p:nvPicPr>
          <p:cNvPr id="5" name="Afbeelding 19">
            <a:extLst>
              <a:ext uri="{FF2B5EF4-FFF2-40B4-BE49-F238E27FC236}">
                <a16:creationId xmlns:a16="http://schemas.microsoft.com/office/drawing/2014/main" id="{158C783F-82F7-CFD1-246B-059B5F05FF5F}"/>
              </a:ext>
            </a:extLst>
          </p:cNvPr>
          <p:cNvPicPr>
            <a:picLocks noChangeAspect="1"/>
          </p:cNvPicPr>
          <p:nvPr/>
        </p:nvPicPr>
        <p:blipFill>
          <a:blip r:embed="rId2"/>
          <a:stretch>
            <a:fillRect/>
          </a:stretch>
        </p:blipFill>
        <p:spPr>
          <a:xfrm>
            <a:off x="0" y="-18838"/>
            <a:ext cx="12192000" cy="708463"/>
          </a:xfrm>
          <a:prstGeom prst="rect">
            <a:avLst/>
          </a:prstGeom>
          <a:solidFill>
            <a:schemeClr val="bg1"/>
          </a:solidFill>
        </p:spPr>
      </p:pic>
      <p:sp>
        <p:nvSpPr>
          <p:cNvPr id="8" name="Title 7">
            <a:extLst>
              <a:ext uri="{FF2B5EF4-FFF2-40B4-BE49-F238E27FC236}">
                <a16:creationId xmlns:a16="http://schemas.microsoft.com/office/drawing/2014/main" id="{FF13D3BB-90C8-531B-FCF5-DBE49D703E26}"/>
              </a:ext>
            </a:extLst>
          </p:cNvPr>
          <p:cNvSpPr>
            <a:spLocks noGrp="1"/>
          </p:cNvSpPr>
          <p:nvPr>
            <p:ph type="title"/>
          </p:nvPr>
        </p:nvSpPr>
        <p:spPr>
          <a:noFill/>
        </p:spPr>
        <p:txBody>
          <a:bodyPr>
            <a:normAutofit fontScale="90000"/>
          </a:bodyPr>
          <a:lstStyle/>
          <a:p>
            <a:pPr>
              <a:buClr>
                <a:srgbClr val="000000"/>
              </a:buClr>
            </a:pPr>
            <a:br>
              <a:rPr lang="nl-NL" dirty="0">
                <a:solidFill>
                  <a:schemeClr val="tx1"/>
                </a:solidFill>
                <a:cs typeface="Arial" panose="020B0604020202020204" pitchFamily="34" charset="0"/>
              </a:rPr>
            </a:br>
            <a:br>
              <a:rPr lang="nl-NL" dirty="0">
                <a:solidFill>
                  <a:schemeClr val="tx1"/>
                </a:solidFill>
                <a:cs typeface="Arial" panose="020B0604020202020204" pitchFamily="34" charset="0"/>
              </a:rPr>
            </a:br>
            <a:endParaRPr lang="nl-NL" dirty="0">
              <a:solidFill>
                <a:schemeClr val="tx1"/>
              </a:solidFill>
              <a:cs typeface="Arial" panose="020B0604020202020204" pitchFamily="34" charset="0"/>
            </a:endParaRPr>
          </a:p>
        </p:txBody>
      </p:sp>
      <p:sp>
        <p:nvSpPr>
          <p:cNvPr id="9" name="Text Placeholder 8">
            <a:extLst>
              <a:ext uri="{FF2B5EF4-FFF2-40B4-BE49-F238E27FC236}">
                <a16:creationId xmlns:a16="http://schemas.microsoft.com/office/drawing/2014/main" id="{42D3D0AA-68F8-9584-2DD1-4C681B364C4E}"/>
              </a:ext>
            </a:extLst>
          </p:cNvPr>
          <p:cNvSpPr>
            <a:spLocks noGrp="1"/>
          </p:cNvSpPr>
          <p:nvPr>
            <p:ph type="body" sz="quarter" idx="11"/>
          </p:nvPr>
        </p:nvSpPr>
        <p:spPr>
          <a:xfrm>
            <a:off x="-240704" y="968339"/>
            <a:ext cx="12025336" cy="4564103"/>
          </a:xfrm>
          <a:noFill/>
        </p:spPr>
        <p:txBody>
          <a:bodyPr numCol="1">
            <a:normAutofit/>
          </a:bodyPr>
          <a:lstStyle/>
          <a:p>
            <a:pPr marL="1147763" lvl="3" indent="-342900">
              <a:buFontTx/>
              <a:buChar char="-"/>
            </a:pPr>
            <a:endParaRPr lang="en-US" sz="2000" dirty="0"/>
          </a:p>
          <a:p>
            <a:pPr marL="1147763" lvl="3" indent="-342900">
              <a:buClrTx/>
            </a:pPr>
            <a:r>
              <a:rPr lang="en-US" sz="2000" dirty="0"/>
              <a:t>In 2018/2019 post </a:t>
            </a:r>
            <a:r>
              <a:rPr lang="en-US" sz="2000" dirty="0" err="1"/>
              <a:t>hbo</a:t>
            </a:r>
            <a:r>
              <a:rPr lang="en-US" sz="2000" dirty="0"/>
              <a:t> HIC </a:t>
            </a:r>
            <a:r>
              <a:rPr lang="en-US" sz="2000" dirty="0" err="1"/>
              <a:t>Psychiatrie</a:t>
            </a:r>
            <a:r>
              <a:rPr lang="en-US" sz="2000" dirty="0"/>
              <a:t> </a:t>
            </a:r>
            <a:r>
              <a:rPr lang="en-US" sz="2000" dirty="0" err="1"/>
              <a:t>opleiding</a:t>
            </a:r>
            <a:r>
              <a:rPr lang="en-US" sz="2000" dirty="0"/>
              <a:t>; </a:t>
            </a:r>
            <a:r>
              <a:rPr lang="en-US" sz="2000" dirty="0" err="1"/>
              <a:t>verbeter</a:t>
            </a:r>
            <a:r>
              <a:rPr lang="en-US" sz="2000" dirty="0"/>
              <a:t>- </a:t>
            </a:r>
            <a:r>
              <a:rPr lang="en-US" sz="2000" dirty="0" err="1"/>
              <a:t>en</a:t>
            </a:r>
            <a:r>
              <a:rPr lang="en-US" sz="2000" dirty="0"/>
              <a:t> </a:t>
            </a:r>
            <a:r>
              <a:rPr lang="en-US" sz="2000" dirty="0" err="1"/>
              <a:t>implementatieplan</a:t>
            </a:r>
            <a:endParaRPr lang="en-US" sz="2000" dirty="0"/>
          </a:p>
          <a:p>
            <a:pPr lvl="3" indent="0">
              <a:buClrTx/>
              <a:buNone/>
            </a:pPr>
            <a:r>
              <a:rPr lang="en-US" sz="2000" i="1" dirty="0"/>
              <a:t>			</a:t>
            </a:r>
            <a:r>
              <a:rPr lang="en-US" sz="2000" i="1" dirty="0" err="1"/>
              <a:t>Aangetoonde</a:t>
            </a:r>
            <a:r>
              <a:rPr lang="en-US" sz="2000" i="1" dirty="0"/>
              <a:t> </a:t>
            </a:r>
            <a:r>
              <a:rPr lang="en-US" sz="2000" i="1" dirty="0" err="1"/>
              <a:t>meerwaarde</a:t>
            </a:r>
            <a:r>
              <a:rPr lang="en-US" sz="2000" i="1" dirty="0"/>
              <a:t> maar </a:t>
            </a:r>
            <a:r>
              <a:rPr lang="en-US" sz="2000" i="1" dirty="0" err="1"/>
              <a:t>implementatie</a:t>
            </a:r>
            <a:r>
              <a:rPr lang="en-US" sz="2000" i="1" dirty="0"/>
              <a:t> </a:t>
            </a:r>
            <a:r>
              <a:rPr lang="en-US" sz="2000" i="1" dirty="0" err="1"/>
              <a:t>lukte</a:t>
            </a:r>
            <a:r>
              <a:rPr lang="en-US" sz="2000" i="1" dirty="0"/>
              <a:t> </a:t>
            </a:r>
            <a:r>
              <a:rPr lang="en-US" sz="2000" i="1" dirty="0" err="1"/>
              <a:t>niet</a:t>
            </a:r>
            <a:r>
              <a:rPr lang="en-US" sz="2000" i="1" dirty="0"/>
              <a:t>…</a:t>
            </a:r>
          </a:p>
          <a:p>
            <a:pPr marL="1147763" lvl="3" indent="-342900">
              <a:buClrTx/>
            </a:pPr>
            <a:endParaRPr lang="nl-NL" sz="2000" dirty="0"/>
          </a:p>
          <a:p>
            <a:pPr marL="1147763" lvl="3" indent="-342900">
              <a:buClrTx/>
            </a:pPr>
            <a:r>
              <a:rPr lang="nl-NL" sz="2000" dirty="0"/>
              <a:t>Samenwerking met de Hogeschool Utrecht &amp; verkrijgen van subsidie van </a:t>
            </a:r>
            <a:r>
              <a:rPr lang="nl-NL" sz="2000" dirty="0" err="1"/>
              <a:t>ZonMw</a:t>
            </a:r>
            <a:endParaRPr lang="nl-NL" sz="2000" dirty="0"/>
          </a:p>
          <a:p>
            <a:pPr marL="1147763" lvl="3" indent="-342900">
              <a:buClrTx/>
            </a:pPr>
            <a:endParaRPr lang="nl-NL" sz="2000" dirty="0"/>
          </a:p>
          <a:p>
            <a:pPr marL="1147763" lvl="3" indent="-342900">
              <a:buClrTx/>
            </a:pPr>
            <a:r>
              <a:rPr lang="nl-NL" sz="2000" dirty="0"/>
              <a:t>Ontwikkelen van de KSP7s-methodiek; de KSP7s-methodiek wordt door diverse GGZ-instellingen in Nederland gebruikt</a:t>
            </a:r>
          </a:p>
          <a:p>
            <a:pPr marL="1147763" lvl="3" indent="-342900">
              <a:buClrTx/>
            </a:pPr>
            <a:endParaRPr lang="nl-NL" sz="2000" dirty="0"/>
          </a:p>
          <a:p>
            <a:pPr marL="1147763" lvl="3" indent="-342900">
              <a:buClrTx/>
            </a:pPr>
            <a:r>
              <a:rPr lang="nl-NL" sz="2000" dirty="0"/>
              <a:t>Vervolgsubsidie van </a:t>
            </a:r>
            <a:r>
              <a:rPr lang="nl-NL" sz="2000" dirty="0" err="1"/>
              <a:t>ZonMw</a:t>
            </a:r>
            <a:r>
              <a:rPr lang="nl-NL" sz="2000" dirty="0"/>
              <a:t> voor het verder ontwikkelen van een </a:t>
            </a:r>
            <a:r>
              <a:rPr lang="nl-NL" sz="2000" dirty="0" err="1"/>
              <a:t>toolbox</a:t>
            </a:r>
            <a:r>
              <a:rPr lang="nl-NL" sz="2000" dirty="0"/>
              <a:t> Klinische Signaleringsplannen</a:t>
            </a:r>
          </a:p>
        </p:txBody>
      </p:sp>
      <p:pic>
        <p:nvPicPr>
          <p:cNvPr id="3" name="Afbeelding 2">
            <a:extLst>
              <a:ext uri="{FF2B5EF4-FFF2-40B4-BE49-F238E27FC236}">
                <a16:creationId xmlns:a16="http://schemas.microsoft.com/office/drawing/2014/main" id="{E40A769C-7617-D862-9AC4-4A88F1D4D50E}"/>
              </a:ext>
            </a:extLst>
          </p:cNvPr>
          <p:cNvPicPr>
            <a:picLocks noChangeAspect="1"/>
          </p:cNvPicPr>
          <p:nvPr/>
        </p:nvPicPr>
        <p:blipFill>
          <a:blip r:embed="rId3"/>
          <a:stretch>
            <a:fillRect/>
          </a:stretch>
        </p:blipFill>
        <p:spPr>
          <a:xfrm>
            <a:off x="10410286" y="5929663"/>
            <a:ext cx="1767993" cy="524301"/>
          </a:xfrm>
          <a:prstGeom prst="rect">
            <a:avLst/>
          </a:prstGeom>
        </p:spPr>
      </p:pic>
      <p:pic>
        <p:nvPicPr>
          <p:cNvPr id="4" name="Afbeelding 3">
            <a:extLst>
              <a:ext uri="{FF2B5EF4-FFF2-40B4-BE49-F238E27FC236}">
                <a16:creationId xmlns:a16="http://schemas.microsoft.com/office/drawing/2014/main" id="{94078914-B09A-5DC5-37A8-2CC74740EE69}"/>
              </a:ext>
            </a:extLst>
          </p:cNvPr>
          <p:cNvPicPr>
            <a:picLocks noChangeAspect="1"/>
          </p:cNvPicPr>
          <p:nvPr/>
        </p:nvPicPr>
        <p:blipFill>
          <a:blip r:embed="rId4"/>
          <a:stretch>
            <a:fillRect/>
          </a:stretch>
        </p:blipFill>
        <p:spPr>
          <a:xfrm>
            <a:off x="8991323" y="5870409"/>
            <a:ext cx="1432684" cy="579170"/>
          </a:xfrm>
          <a:prstGeom prst="rect">
            <a:avLst/>
          </a:prstGeom>
        </p:spPr>
      </p:pic>
      <p:sp>
        <p:nvSpPr>
          <p:cNvPr id="12" name="Tekstvak 11">
            <a:extLst>
              <a:ext uri="{FF2B5EF4-FFF2-40B4-BE49-F238E27FC236}">
                <a16:creationId xmlns:a16="http://schemas.microsoft.com/office/drawing/2014/main" id="{613D34B8-684C-57DB-1F0B-A8506B49BB27}"/>
              </a:ext>
            </a:extLst>
          </p:cNvPr>
          <p:cNvSpPr txBox="1"/>
          <p:nvPr/>
        </p:nvSpPr>
        <p:spPr>
          <a:xfrm>
            <a:off x="5638800" y="2971800"/>
            <a:ext cx="914400" cy="914400"/>
          </a:xfrm>
          <a:prstGeom prst="rect">
            <a:avLst/>
          </a:prstGeom>
        </p:spPr>
        <p:txBody>
          <a:bodyPr vert="horz" wrap="square" lIns="0" tIns="45720" rIns="91440" bIns="45720" rtlCol="0">
            <a:normAutofit/>
          </a:bodyPr>
          <a:lstStyle/>
          <a:p>
            <a:pPr algn="l"/>
            <a:endParaRPr lang="nl-NL" dirty="0"/>
          </a:p>
        </p:txBody>
      </p:sp>
      <p:sp>
        <p:nvSpPr>
          <p:cNvPr id="13" name="Tekstvak 12">
            <a:extLst>
              <a:ext uri="{FF2B5EF4-FFF2-40B4-BE49-F238E27FC236}">
                <a16:creationId xmlns:a16="http://schemas.microsoft.com/office/drawing/2014/main" id="{DFFE53F9-FF8B-D525-6594-741E46AA5286}"/>
              </a:ext>
            </a:extLst>
          </p:cNvPr>
          <p:cNvSpPr txBox="1"/>
          <p:nvPr/>
        </p:nvSpPr>
        <p:spPr>
          <a:xfrm>
            <a:off x="5638800" y="2971800"/>
            <a:ext cx="914400" cy="914400"/>
          </a:xfrm>
          <a:prstGeom prst="rect">
            <a:avLst/>
          </a:prstGeom>
        </p:spPr>
        <p:txBody>
          <a:bodyPr vert="horz" wrap="square" lIns="0" tIns="45720" rIns="91440" bIns="45720" rtlCol="0">
            <a:normAutofit/>
          </a:bodyPr>
          <a:lstStyle/>
          <a:p>
            <a:pPr algn="l"/>
            <a:endParaRPr lang="nl-NL" dirty="0"/>
          </a:p>
        </p:txBody>
      </p:sp>
      <p:sp>
        <p:nvSpPr>
          <p:cNvPr id="14" name="Tekstvak 13">
            <a:extLst>
              <a:ext uri="{FF2B5EF4-FFF2-40B4-BE49-F238E27FC236}">
                <a16:creationId xmlns:a16="http://schemas.microsoft.com/office/drawing/2014/main" id="{92408644-90DA-1C5B-3C6C-6A81765F9BFC}"/>
              </a:ext>
            </a:extLst>
          </p:cNvPr>
          <p:cNvSpPr txBox="1"/>
          <p:nvPr/>
        </p:nvSpPr>
        <p:spPr>
          <a:xfrm>
            <a:off x="511707" y="3701256"/>
            <a:ext cx="11161761" cy="2499122"/>
          </a:xfrm>
          <a:prstGeom prst="rect">
            <a:avLst/>
          </a:prstGeom>
        </p:spPr>
        <p:txBody>
          <a:bodyPr vert="horz" wrap="none" lIns="0" tIns="45720" rIns="91440" bIns="45720" rtlCol="0">
            <a:normAutofit/>
          </a:bodyPr>
          <a:lstStyle/>
          <a:p>
            <a:pPr algn="l"/>
            <a:endParaRPr lang="nl-NL" dirty="0"/>
          </a:p>
        </p:txBody>
      </p:sp>
      <p:sp>
        <p:nvSpPr>
          <p:cNvPr id="15" name="Tekstvak 14">
            <a:extLst>
              <a:ext uri="{FF2B5EF4-FFF2-40B4-BE49-F238E27FC236}">
                <a16:creationId xmlns:a16="http://schemas.microsoft.com/office/drawing/2014/main" id="{0AFE433D-3BA4-20B6-BCCE-CAB7023ED5C8}"/>
              </a:ext>
            </a:extLst>
          </p:cNvPr>
          <p:cNvSpPr txBox="1"/>
          <p:nvPr/>
        </p:nvSpPr>
        <p:spPr>
          <a:xfrm>
            <a:off x="552418" y="3573016"/>
            <a:ext cx="11087165" cy="2627362"/>
          </a:xfrm>
          <a:prstGeom prst="rect">
            <a:avLst/>
          </a:prstGeom>
        </p:spPr>
        <p:txBody>
          <a:bodyPr vert="horz" wrap="square" lIns="0" tIns="45720" rIns="91440" bIns="45720" rtlCol="0">
            <a:normAutofit/>
          </a:bodyPr>
          <a:lstStyle/>
          <a:p>
            <a:pPr algn="l"/>
            <a:endParaRPr lang="nl-NL" dirty="0"/>
          </a:p>
        </p:txBody>
      </p:sp>
      <p:pic>
        <p:nvPicPr>
          <p:cNvPr id="2" name="Afbeelding 14">
            <a:extLst>
              <a:ext uri="{FF2B5EF4-FFF2-40B4-BE49-F238E27FC236}">
                <a16:creationId xmlns:a16="http://schemas.microsoft.com/office/drawing/2014/main" id="{512388D5-A46D-9B2E-B71E-3F002C738D05}"/>
              </a:ext>
            </a:extLst>
          </p:cNvPr>
          <p:cNvPicPr>
            <a:picLocks noChangeAspect="1"/>
          </p:cNvPicPr>
          <p:nvPr/>
        </p:nvPicPr>
        <p:blipFill>
          <a:blip r:embed="rId5"/>
          <a:stretch>
            <a:fillRect/>
          </a:stretch>
        </p:blipFill>
        <p:spPr>
          <a:xfrm rot="5400000">
            <a:off x="5817215" y="636119"/>
            <a:ext cx="526905" cy="12161339"/>
          </a:xfrm>
          <a:prstGeom prst="rect">
            <a:avLst/>
          </a:prstGeom>
        </p:spPr>
      </p:pic>
      <p:sp>
        <p:nvSpPr>
          <p:cNvPr id="6" name="Tekstvak 5">
            <a:extLst>
              <a:ext uri="{FF2B5EF4-FFF2-40B4-BE49-F238E27FC236}">
                <a16:creationId xmlns:a16="http://schemas.microsoft.com/office/drawing/2014/main" id="{DF3D0EB4-9A18-586F-28F4-756EAD2F78B2}"/>
              </a:ext>
            </a:extLst>
          </p:cNvPr>
          <p:cNvSpPr txBox="1"/>
          <p:nvPr/>
        </p:nvSpPr>
        <p:spPr>
          <a:xfrm>
            <a:off x="594357" y="183763"/>
            <a:ext cx="11121050" cy="810331"/>
          </a:xfrm>
          <a:prstGeom prst="rect">
            <a:avLst/>
          </a:prstGeom>
          <a:solidFill>
            <a:schemeClr val="bg1"/>
          </a:solidFill>
        </p:spPr>
        <p:txBody>
          <a:bodyPr vert="horz" wrap="square" lIns="0" tIns="45720" rIns="91440" bIns="45720" rtlCol="0">
            <a:normAutofit fontScale="25000" lnSpcReduction="20000"/>
          </a:bodyPr>
          <a:lstStyle/>
          <a:p>
            <a:pPr algn="ctr"/>
            <a:endParaRPr lang="nl-NL" sz="3600" b="1" dirty="0">
              <a:cs typeface="Arial" panose="020B0604020202020204" pitchFamily="34" charset="0"/>
            </a:endParaRPr>
          </a:p>
          <a:p>
            <a:pPr algn="ctr"/>
            <a:r>
              <a:rPr lang="nl-NL" sz="17600" dirty="0">
                <a:latin typeface="Arial" panose="020B0604020202020204" pitchFamily="34" charset="0"/>
                <a:cs typeface="Arial" panose="020B0604020202020204" pitchFamily="34" charset="0"/>
              </a:rPr>
              <a:t>Hoe het begon….</a:t>
            </a:r>
          </a:p>
          <a:p>
            <a:pPr algn="ctr"/>
            <a:br>
              <a:rPr lang="nl-NL" sz="4000" dirty="0">
                <a:solidFill>
                  <a:schemeClr val="tx1"/>
                </a:solidFill>
                <a:latin typeface="Arial" panose="020B0604020202020204" pitchFamily="34" charset="0"/>
                <a:cs typeface="Arial" panose="020B0604020202020204" pitchFamily="34" charset="0"/>
              </a:rPr>
            </a:br>
            <a:br>
              <a:rPr lang="nl-NL" sz="4000" dirty="0">
                <a:solidFill>
                  <a:schemeClr val="tx1"/>
                </a:solidFill>
                <a:latin typeface="Arial" panose="020B0604020202020204" pitchFamily="34" charset="0"/>
                <a:cs typeface="Arial" panose="020B0604020202020204" pitchFamily="34" charset="0"/>
              </a:rPr>
            </a:br>
            <a:endParaRPr lang="nl-NL"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2093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C92D9-2DEF-1633-C786-06901F3D8220}"/>
            </a:ext>
          </a:extLst>
        </p:cNvPr>
        <p:cNvGrpSpPr/>
        <p:nvPr/>
      </p:nvGrpSpPr>
      <p:grpSpPr>
        <a:xfrm>
          <a:off x="0" y="0"/>
          <a:ext cx="0" cy="0"/>
          <a:chOff x="0" y="0"/>
          <a:chExt cx="0" cy="0"/>
        </a:xfrm>
      </p:grpSpPr>
      <p:pic>
        <p:nvPicPr>
          <p:cNvPr id="5" name="Afbeelding 19">
            <a:extLst>
              <a:ext uri="{FF2B5EF4-FFF2-40B4-BE49-F238E27FC236}">
                <a16:creationId xmlns:a16="http://schemas.microsoft.com/office/drawing/2014/main" id="{7BC17D31-7612-D12A-FE64-6F4BAC269875}"/>
              </a:ext>
            </a:extLst>
          </p:cNvPr>
          <p:cNvPicPr>
            <a:picLocks noChangeAspect="1"/>
          </p:cNvPicPr>
          <p:nvPr/>
        </p:nvPicPr>
        <p:blipFill>
          <a:blip r:embed="rId2"/>
          <a:stretch>
            <a:fillRect/>
          </a:stretch>
        </p:blipFill>
        <p:spPr>
          <a:xfrm>
            <a:off x="0" y="-18838"/>
            <a:ext cx="12192000" cy="708463"/>
          </a:xfrm>
          <a:prstGeom prst="rect">
            <a:avLst/>
          </a:prstGeom>
          <a:solidFill>
            <a:schemeClr val="bg1"/>
          </a:solidFill>
        </p:spPr>
      </p:pic>
      <p:sp>
        <p:nvSpPr>
          <p:cNvPr id="8" name="Title 7">
            <a:extLst>
              <a:ext uri="{FF2B5EF4-FFF2-40B4-BE49-F238E27FC236}">
                <a16:creationId xmlns:a16="http://schemas.microsoft.com/office/drawing/2014/main" id="{B85DD508-F513-E472-2020-187C9DDB585B}"/>
              </a:ext>
            </a:extLst>
          </p:cNvPr>
          <p:cNvSpPr>
            <a:spLocks noGrp="1"/>
          </p:cNvSpPr>
          <p:nvPr>
            <p:ph type="title"/>
          </p:nvPr>
        </p:nvSpPr>
        <p:spPr>
          <a:noFill/>
        </p:spPr>
        <p:txBody>
          <a:bodyPr>
            <a:normAutofit fontScale="90000"/>
          </a:bodyPr>
          <a:lstStyle/>
          <a:p>
            <a:pPr>
              <a:buClr>
                <a:srgbClr val="000000"/>
              </a:buClr>
            </a:pPr>
            <a:br>
              <a:rPr lang="nl-NL" dirty="0">
                <a:solidFill>
                  <a:schemeClr val="tx1"/>
                </a:solidFill>
                <a:cs typeface="Arial" panose="020B0604020202020204" pitchFamily="34" charset="0"/>
              </a:rPr>
            </a:br>
            <a:br>
              <a:rPr lang="nl-NL" dirty="0">
                <a:solidFill>
                  <a:schemeClr val="tx1"/>
                </a:solidFill>
                <a:cs typeface="Arial" panose="020B0604020202020204" pitchFamily="34" charset="0"/>
              </a:rPr>
            </a:br>
            <a:endParaRPr lang="nl-NL" dirty="0">
              <a:solidFill>
                <a:schemeClr val="tx1"/>
              </a:solidFill>
              <a:cs typeface="Arial" panose="020B0604020202020204" pitchFamily="34" charset="0"/>
            </a:endParaRPr>
          </a:p>
        </p:txBody>
      </p:sp>
      <p:sp>
        <p:nvSpPr>
          <p:cNvPr id="9" name="Text Placeholder 8">
            <a:extLst>
              <a:ext uri="{FF2B5EF4-FFF2-40B4-BE49-F238E27FC236}">
                <a16:creationId xmlns:a16="http://schemas.microsoft.com/office/drawing/2014/main" id="{1D479083-CA2A-6B44-17B2-F3D0506B1FC4}"/>
              </a:ext>
            </a:extLst>
          </p:cNvPr>
          <p:cNvSpPr>
            <a:spLocks noGrp="1"/>
          </p:cNvSpPr>
          <p:nvPr>
            <p:ph type="body" sz="quarter" idx="11"/>
          </p:nvPr>
        </p:nvSpPr>
        <p:spPr>
          <a:xfrm>
            <a:off x="-324540" y="1012136"/>
            <a:ext cx="11088720" cy="4623357"/>
          </a:xfrm>
          <a:noFill/>
        </p:spPr>
        <p:txBody>
          <a:bodyPr numCol="1">
            <a:normAutofit/>
          </a:bodyPr>
          <a:lstStyle/>
          <a:p>
            <a:pPr marL="1147763" lvl="3" indent="-342900">
              <a:buClrTx/>
            </a:pPr>
            <a:r>
              <a:rPr lang="nl-NL" sz="2000" dirty="0"/>
              <a:t>Onderbouwde standaard </a:t>
            </a:r>
            <a:r>
              <a:rPr lang="nl-NL" sz="2000" dirty="0" err="1"/>
              <a:t>KSP’s</a:t>
            </a:r>
            <a:r>
              <a:rPr lang="nl-NL" sz="2000" dirty="0"/>
              <a:t> en een gepersonaliseerd KSP</a:t>
            </a:r>
          </a:p>
          <a:p>
            <a:pPr marL="1147763" lvl="3" indent="-342900">
              <a:buClrTx/>
            </a:pPr>
            <a:r>
              <a:rPr lang="nl-NL" sz="2000" dirty="0"/>
              <a:t>Signalen, interventies voor de patiënt en interventies voor “anderen”</a:t>
            </a:r>
          </a:p>
          <a:p>
            <a:pPr marL="1147763" lvl="3" indent="-342900">
              <a:buClrTx/>
            </a:pPr>
            <a:r>
              <a:rPr lang="nl-NL" sz="2000" dirty="0"/>
              <a:t>Ruimte voor de crisismonitor, medicatie en verplichte zorg</a:t>
            </a:r>
          </a:p>
          <a:p>
            <a:pPr marL="1147763" lvl="3" indent="-342900">
              <a:buClrTx/>
            </a:pPr>
            <a:r>
              <a:rPr lang="nl-NL" sz="2000" dirty="0"/>
              <a:t>Fases (5) lopen gelijk met het crisisontwikkelingsmodel</a:t>
            </a:r>
          </a:p>
          <a:p>
            <a:pPr marL="1147763" lvl="3" indent="-342900">
              <a:buClrTx/>
            </a:pPr>
            <a:r>
              <a:rPr lang="nl-NL" sz="2000" dirty="0"/>
              <a:t>De KSP7s-methodiek voor gebruik in de praktijk:</a:t>
            </a:r>
          </a:p>
          <a:p>
            <a:pPr lvl="3" indent="0">
              <a:buNone/>
            </a:pPr>
            <a:endParaRPr lang="nl-NL" sz="2000" i="1" dirty="0"/>
          </a:p>
          <a:p>
            <a:pPr lvl="3" indent="0">
              <a:lnSpc>
                <a:spcPct val="100000"/>
              </a:lnSpc>
              <a:buNone/>
            </a:pPr>
            <a:r>
              <a:rPr lang="nl-NL" sz="2000" i="1" dirty="0"/>
              <a:t>In 7 stappen wordt een standaard crisissignaleringsplan vertaald naar </a:t>
            </a:r>
          </a:p>
          <a:p>
            <a:pPr lvl="3" indent="0">
              <a:lnSpc>
                <a:spcPct val="100000"/>
              </a:lnSpc>
              <a:buNone/>
            </a:pPr>
            <a:r>
              <a:rPr lang="nl-NL" sz="2000" i="1" dirty="0"/>
              <a:t>een persoonlijk crisissignaleringsplan. Familie, patiënt, ervarings-</a:t>
            </a:r>
          </a:p>
          <a:p>
            <a:pPr lvl="3" indent="0">
              <a:lnSpc>
                <a:spcPct val="100000"/>
              </a:lnSpc>
              <a:buNone/>
            </a:pPr>
            <a:r>
              <a:rPr lang="nl-NL" sz="2000" i="1" dirty="0"/>
              <a:t>deskundigen, ambulant, multidisciplinair team en verpleegkundigen </a:t>
            </a:r>
          </a:p>
          <a:p>
            <a:pPr lvl="3" indent="0">
              <a:lnSpc>
                <a:spcPct val="100000"/>
              </a:lnSpc>
              <a:buNone/>
            </a:pPr>
            <a:r>
              <a:rPr lang="nl-NL" sz="2000" i="1" dirty="0"/>
              <a:t>geven hiervoor input.</a:t>
            </a:r>
          </a:p>
          <a:p>
            <a:pPr lvl="3" indent="0">
              <a:buNone/>
            </a:pPr>
            <a:endParaRPr lang="nl-NL" sz="2000" i="1" dirty="0"/>
          </a:p>
        </p:txBody>
      </p:sp>
      <p:pic>
        <p:nvPicPr>
          <p:cNvPr id="3" name="Afbeelding 2">
            <a:extLst>
              <a:ext uri="{FF2B5EF4-FFF2-40B4-BE49-F238E27FC236}">
                <a16:creationId xmlns:a16="http://schemas.microsoft.com/office/drawing/2014/main" id="{0EE776D2-4247-14D5-7B8D-5B06A38B6FF1}"/>
              </a:ext>
            </a:extLst>
          </p:cNvPr>
          <p:cNvPicPr>
            <a:picLocks noChangeAspect="1"/>
          </p:cNvPicPr>
          <p:nvPr/>
        </p:nvPicPr>
        <p:blipFill>
          <a:blip r:embed="rId3"/>
          <a:stretch>
            <a:fillRect/>
          </a:stretch>
        </p:blipFill>
        <p:spPr>
          <a:xfrm>
            <a:off x="10410286" y="5929663"/>
            <a:ext cx="1767993" cy="524301"/>
          </a:xfrm>
          <a:prstGeom prst="rect">
            <a:avLst/>
          </a:prstGeom>
        </p:spPr>
      </p:pic>
      <p:pic>
        <p:nvPicPr>
          <p:cNvPr id="4" name="Afbeelding 3">
            <a:extLst>
              <a:ext uri="{FF2B5EF4-FFF2-40B4-BE49-F238E27FC236}">
                <a16:creationId xmlns:a16="http://schemas.microsoft.com/office/drawing/2014/main" id="{C3249C13-C425-A002-111F-AF884B70675B}"/>
              </a:ext>
            </a:extLst>
          </p:cNvPr>
          <p:cNvPicPr>
            <a:picLocks noChangeAspect="1"/>
          </p:cNvPicPr>
          <p:nvPr/>
        </p:nvPicPr>
        <p:blipFill>
          <a:blip r:embed="rId4"/>
          <a:stretch>
            <a:fillRect/>
          </a:stretch>
        </p:blipFill>
        <p:spPr>
          <a:xfrm>
            <a:off x="8991323" y="5870409"/>
            <a:ext cx="1432684" cy="579170"/>
          </a:xfrm>
          <a:prstGeom prst="rect">
            <a:avLst/>
          </a:prstGeom>
        </p:spPr>
      </p:pic>
      <p:sp>
        <p:nvSpPr>
          <p:cNvPr id="12" name="Tekstvak 11">
            <a:extLst>
              <a:ext uri="{FF2B5EF4-FFF2-40B4-BE49-F238E27FC236}">
                <a16:creationId xmlns:a16="http://schemas.microsoft.com/office/drawing/2014/main" id="{4D3F4150-0259-01F5-F26E-68808DFA5EAA}"/>
              </a:ext>
            </a:extLst>
          </p:cNvPr>
          <p:cNvSpPr txBox="1"/>
          <p:nvPr/>
        </p:nvSpPr>
        <p:spPr>
          <a:xfrm>
            <a:off x="5638800" y="2971800"/>
            <a:ext cx="914400" cy="914400"/>
          </a:xfrm>
          <a:prstGeom prst="rect">
            <a:avLst/>
          </a:prstGeom>
        </p:spPr>
        <p:txBody>
          <a:bodyPr vert="horz" wrap="square" lIns="0" tIns="45720" rIns="91440" bIns="45720" rtlCol="0">
            <a:normAutofit/>
          </a:bodyPr>
          <a:lstStyle/>
          <a:p>
            <a:pPr algn="l"/>
            <a:endParaRPr lang="nl-NL" dirty="0"/>
          </a:p>
        </p:txBody>
      </p:sp>
      <p:sp>
        <p:nvSpPr>
          <p:cNvPr id="13" name="Tekstvak 12">
            <a:extLst>
              <a:ext uri="{FF2B5EF4-FFF2-40B4-BE49-F238E27FC236}">
                <a16:creationId xmlns:a16="http://schemas.microsoft.com/office/drawing/2014/main" id="{4024DE3F-734B-819C-39A8-0F2B12C44979}"/>
              </a:ext>
            </a:extLst>
          </p:cNvPr>
          <p:cNvSpPr txBox="1"/>
          <p:nvPr/>
        </p:nvSpPr>
        <p:spPr>
          <a:xfrm>
            <a:off x="5638800" y="2971800"/>
            <a:ext cx="914400" cy="914400"/>
          </a:xfrm>
          <a:prstGeom prst="rect">
            <a:avLst/>
          </a:prstGeom>
        </p:spPr>
        <p:txBody>
          <a:bodyPr vert="horz" wrap="square" lIns="0" tIns="45720" rIns="91440" bIns="45720" rtlCol="0">
            <a:normAutofit/>
          </a:bodyPr>
          <a:lstStyle/>
          <a:p>
            <a:pPr algn="l"/>
            <a:endParaRPr lang="nl-NL" dirty="0"/>
          </a:p>
        </p:txBody>
      </p:sp>
      <p:sp>
        <p:nvSpPr>
          <p:cNvPr id="14" name="Tekstvak 13">
            <a:extLst>
              <a:ext uri="{FF2B5EF4-FFF2-40B4-BE49-F238E27FC236}">
                <a16:creationId xmlns:a16="http://schemas.microsoft.com/office/drawing/2014/main" id="{8716CA05-8781-46CF-D196-6D1B3313D9EF}"/>
              </a:ext>
            </a:extLst>
          </p:cNvPr>
          <p:cNvSpPr txBox="1"/>
          <p:nvPr/>
        </p:nvSpPr>
        <p:spPr>
          <a:xfrm>
            <a:off x="511707" y="3701256"/>
            <a:ext cx="11161761" cy="2499122"/>
          </a:xfrm>
          <a:prstGeom prst="rect">
            <a:avLst/>
          </a:prstGeom>
        </p:spPr>
        <p:txBody>
          <a:bodyPr vert="horz" wrap="none" lIns="0" tIns="45720" rIns="91440" bIns="45720" rtlCol="0">
            <a:normAutofit/>
          </a:bodyPr>
          <a:lstStyle/>
          <a:p>
            <a:pPr algn="l"/>
            <a:endParaRPr lang="nl-NL" dirty="0"/>
          </a:p>
        </p:txBody>
      </p:sp>
      <p:sp>
        <p:nvSpPr>
          <p:cNvPr id="15" name="Tekstvak 14">
            <a:extLst>
              <a:ext uri="{FF2B5EF4-FFF2-40B4-BE49-F238E27FC236}">
                <a16:creationId xmlns:a16="http://schemas.microsoft.com/office/drawing/2014/main" id="{B1288BB4-0E2A-67AA-AE61-80DBEFB07E3E}"/>
              </a:ext>
            </a:extLst>
          </p:cNvPr>
          <p:cNvSpPr txBox="1"/>
          <p:nvPr/>
        </p:nvSpPr>
        <p:spPr>
          <a:xfrm>
            <a:off x="552418" y="3573016"/>
            <a:ext cx="11087165" cy="2627362"/>
          </a:xfrm>
          <a:prstGeom prst="rect">
            <a:avLst/>
          </a:prstGeom>
        </p:spPr>
        <p:txBody>
          <a:bodyPr vert="horz" wrap="square" lIns="0" tIns="45720" rIns="91440" bIns="45720" rtlCol="0">
            <a:normAutofit/>
          </a:bodyPr>
          <a:lstStyle/>
          <a:p>
            <a:pPr algn="l"/>
            <a:endParaRPr lang="nl-NL" dirty="0"/>
          </a:p>
        </p:txBody>
      </p:sp>
      <p:pic>
        <p:nvPicPr>
          <p:cNvPr id="2" name="Afbeelding 14">
            <a:extLst>
              <a:ext uri="{FF2B5EF4-FFF2-40B4-BE49-F238E27FC236}">
                <a16:creationId xmlns:a16="http://schemas.microsoft.com/office/drawing/2014/main" id="{21C09233-F9DF-AD4A-2C28-68104560B903}"/>
              </a:ext>
            </a:extLst>
          </p:cNvPr>
          <p:cNvPicPr>
            <a:picLocks noChangeAspect="1"/>
          </p:cNvPicPr>
          <p:nvPr/>
        </p:nvPicPr>
        <p:blipFill>
          <a:blip r:embed="rId5"/>
          <a:stretch>
            <a:fillRect/>
          </a:stretch>
        </p:blipFill>
        <p:spPr>
          <a:xfrm rot="5400000">
            <a:off x="5817215" y="636119"/>
            <a:ext cx="526905" cy="12161339"/>
          </a:xfrm>
          <a:prstGeom prst="rect">
            <a:avLst/>
          </a:prstGeom>
        </p:spPr>
      </p:pic>
      <p:sp>
        <p:nvSpPr>
          <p:cNvPr id="6" name="Tekstvak 5">
            <a:extLst>
              <a:ext uri="{FF2B5EF4-FFF2-40B4-BE49-F238E27FC236}">
                <a16:creationId xmlns:a16="http://schemas.microsoft.com/office/drawing/2014/main" id="{FDB97718-C7CB-D989-12A7-C076D03F05B8}"/>
              </a:ext>
            </a:extLst>
          </p:cNvPr>
          <p:cNvSpPr txBox="1"/>
          <p:nvPr/>
        </p:nvSpPr>
        <p:spPr>
          <a:xfrm>
            <a:off x="594357" y="183763"/>
            <a:ext cx="11121050" cy="810331"/>
          </a:xfrm>
          <a:prstGeom prst="rect">
            <a:avLst/>
          </a:prstGeom>
          <a:solidFill>
            <a:schemeClr val="bg1"/>
          </a:solidFill>
        </p:spPr>
        <p:txBody>
          <a:bodyPr vert="horz" wrap="square" lIns="0" tIns="45720" rIns="91440" bIns="45720" rtlCol="0">
            <a:normAutofit fontScale="25000" lnSpcReduction="20000"/>
          </a:bodyPr>
          <a:lstStyle/>
          <a:p>
            <a:pPr algn="ctr"/>
            <a:endParaRPr lang="nl-NL" sz="3600" b="1" dirty="0">
              <a:cs typeface="Arial" panose="020B0604020202020204" pitchFamily="34" charset="0"/>
            </a:endParaRPr>
          </a:p>
          <a:p>
            <a:pPr algn="ctr"/>
            <a:r>
              <a:rPr lang="nl-NL" sz="17600" dirty="0">
                <a:latin typeface="Arial" panose="020B0604020202020204" pitchFamily="34" charset="0"/>
                <a:cs typeface="Arial" panose="020B0604020202020204" pitchFamily="34" charset="0"/>
              </a:rPr>
              <a:t>De KSP7s-methodiek</a:t>
            </a:r>
          </a:p>
          <a:p>
            <a:pPr algn="ctr"/>
            <a:br>
              <a:rPr lang="nl-NL" sz="4000" dirty="0">
                <a:solidFill>
                  <a:schemeClr val="tx1"/>
                </a:solidFill>
                <a:latin typeface="Arial" panose="020B0604020202020204" pitchFamily="34" charset="0"/>
                <a:cs typeface="Arial" panose="020B0604020202020204" pitchFamily="34" charset="0"/>
              </a:rPr>
            </a:br>
            <a:br>
              <a:rPr lang="nl-NL" sz="4000" dirty="0">
                <a:solidFill>
                  <a:schemeClr val="tx1"/>
                </a:solidFill>
                <a:latin typeface="Arial" panose="020B0604020202020204" pitchFamily="34" charset="0"/>
                <a:cs typeface="Arial" panose="020B0604020202020204" pitchFamily="34" charset="0"/>
              </a:rPr>
            </a:br>
            <a:endParaRPr lang="nl-NL" sz="4000" dirty="0">
              <a:latin typeface="Arial" panose="020B0604020202020204" pitchFamily="34" charset="0"/>
              <a:cs typeface="Arial" panose="020B0604020202020204" pitchFamily="34" charset="0"/>
            </a:endParaRPr>
          </a:p>
        </p:txBody>
      </p:sp>
      <p:pic>
        <p:nvPicPr>
          <p:cNvPr id="7" name="Afbeelding 6">
            <a:extLst>
              <a:ext uri="{FF2B5EF4-FFF2-40B4-BE49-F238E27FC236}">
                <a16:creationId xmlns:a16="http://schemas.microsoft.com/office/drawing/2014/main" id="{09AD3300-DF9B-690A-2463-69DF64E4281E}"/>
              </a:ext>
            </a:extLst>
          </p:cNvPr>
          <p:cNvPicPr>
            <a:picLocks noChangeAspect="1"/>
          </p:cNvPicPr>
          <p:nvPr/>
        </p:nvPicPr>
        <p:blipFill>
          <a:blip r:embed="rId6"/>
          <a:stretch>
            <a:fillRect/>
          </a:stretch>
        </p:blipFill>
        <p:spPr>
          <a:xfrm>
            <a:off x="9336360" y="-18838"/>
            <a:ext cx="2855640" cy="5706208"/>
          </a:xfrm>
          <a:prstGeom prst="rect">
            <a:avLst/>
          </a:prstGeom>
        </p:spPr>
      </p:pic>
    </p:spTree>
    <p:extLst>
      <p:ext uri="{BB962C8B-B14F-4D97-AF65-F5344CB8AC3E}">
        <p14:creationId xmlns:p14="http://schemas.microsoft.com/office/powerpoint/2010/main" val="3858636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6920B-48A0-1E60-94AE-A0F3DEDADD89}"/>
            </a:ext>
          </a:extLst>
        </p:cNvPr>
        <p:cNvGrpSpPr/>
        <p:nvPr/>
      </p:nvGrpSpPr>
      <p:grpSpPr>
        <a:xfrm>
          <a:off x="0" y="0"/>
          <a:ext cx="0" cy="0"/>
          <a:chOff x="0" y="0"/>
          <a:chExt cx="0" cy="0"/>
        </a:xfrm>
      </p:grpSpPr>
      <p:pic>
        <p:nvPicPr>
          <p:cNvPr id="5" name="Afbeelding 19">
            <a:extLst>
              <a:ext uri="{FF2B5EF4-FFF2-40B4-BE49-F238E27FC236}">
                <a16:creationId xmlns:a16="http://schemas.microsoft.com/office/drawing/2014/main" id="{89C8B3D5-4A77-8DA4-F502-730CAA5C3ADD}"/>
              </a:ext>
            </a:extLst>
          </p:cNvPr>
          <p:cNvPicPr>
            <a:picLocks noChangeAspect="1"/>
          </p:cNvPicPr>
          <p:nvPr/>
        </p:nvPicPr>
        <p:blipFill>
          <a:blip r:embed="rId2"/>
          <a:stretch>
            <a:fillRect/>
          </a:stretch>
        </p:blipFill>
        <p:spPr>
          <a:xfrm>
            <a:off x="0" y="-18838"/>
            <a:ext cx="12192000" cy="708463"/>
          </a:xfrm>
          <a:prstGeom prst="rect">
            <a:avLst/>
          </a:prstGeom>
          <a:solidFill>
            <a:schemeClr val="bg1"/>
          </a:solidFill>
        </p:spPr>
      </p:pic>
      <p:sp>
        <p:nvSpPr>
          <p:cNvPr id="8" name="Title 7">
            <a:extLst>
              <a:ext uri="{FF2B5EF4-FFF2-40B4-BE49-F238E27FC236}">
                <a16:creationId xmlns:a16="http://schemas.microsoft.com/office/drawing/2014/main" id="{1018851E-8028-2325-F58F-80E264F17ECD}"/>
              </a:ext>
            </a:extLst>
          </p:cNvPr>
          <p:cNvSpPr>
            <a:spLocks noGrp="1"/>
          </p:cNvSpPr>
          <p:nvPr>
            <p:ph type="title"/>
          </p:nvPr>
        </p:nvSpPr>
        <p:spPr>
          <a:noFill/>
        </p:spPr>
        <p:txBody>
          <a:bodyPr>
            <a:normAutofit fontScale="90000"/>
          </a:bodyPr>
          <a:lstStyle/>
          <a:p>
            <a:pPr>
              <a:buClr>
                <a:srgbClr val="000000"/>
              </a:buClr>
            </a:pPr>
            <a:br>
              <a:rPr lang="nl-NL" dirty="0">
                <a:solidFill>
                  <a:schemeClr val="tx1"/>
                </a:solidFill>
                <a:cs typeface="Arial" panose="020B0604020202020204" pitchFamily="34" charset="0"/>
              </a:rPr>
            </a:br>
            <a:br>
              <a:rPr lang="nl-NL" dirty="0">
                <a:solidFill>
                  <a:schemeClr val="tx1"/>
                </a:solidFill>
                <a:cs typeface="Arial" panose="020B0604020202020204" pitchFamily="34" charset="0"/>
              </a:rPr>
            </a:br>
            <a:endParaRPr lang="nl-NL" dirty="0">
              <a:solidFill>
                <a:schemeClr val="tx1"/>
              </a:solidFill>
              <a:cs typeface="Arial" panose="020B0604020202020204" pitchFamily="34" charset="0"/>
            </a:endParaRPr>
          </a:p>
        </p:txBody>
      </p:sp>
      <p:sp>
        <p:nvSpPr>
          <p:cNvPr id="9" name="Text Placeholder 8">
            <a:extLst>
              <a:ext uri="{FF2B5EF4-FFF2-40B4-BE49-F238E27FC236}">
                <a16:creationId xmlns:a16="http://schemas.microsoft.com/office/drawing/2014/main" id="{9A268C5C-807B-118A-EB0F-6C807F99B701}"/>
              </a:ext>
            </a:extLst>
          </p:cNvPr>
          <p:cNvSpPr>
            <a:spLocks noGrp="1"/>
          </p:cNvSpPr>
          <p:nvPr>
            <p:ph type="body" sz="quarter" idx="11"/>
          </p:nvPr>
        </p:nvSpPr>
        <p:spPr>
          <a:noFill/>
        </p:spPr>
        <p:txBody>
          <a:bodyPr numCol="1">
            <a:normAutofit/>
          </a:bodyPr>
          <a:lstStyle/>
          <a:p>
            <a:pPr marL="1090613" lvl="3" indent="-285750"/>
            <a:endParaRPr lang="nl-NL" i="1" dirty="0"/>
          </a:p>
          <a:p>
            <a:pPr marL="1090613" lvl="3" indent="-285750"/>
            <a:endParaRPr lang="en-US" dirty="0"/>
          </a:p>
        </p:txBody>
      </p:sp>
      <p:pic>
        <p:nvPicPr>
          <p:cNvPr id="3" name="Afbeelding 2">
            <a:extLst>
              <a:ext uri="{FF2B5EF4-FFF2-40B4-BE49-F238E27FC236}">
                <a16:creationId xmlns:a16="http://schemas.microsoft.com/office/drawing/2014/main" id="{F8A87823-C8EA-76A0-7265-95D9E8963D63}"/>
              </a:ext>
            </a:extLst>
          </p:cNvPr>
          <p:cNvPicPr>
            <a:picLocks noChangeAspect="1"/>
          </p:cNvPicPr>
          <p:nvPr/>
        </p:nvPicPr>
        <p:blipFill>
          <a:blip r:embed="rId3"/>
          <a:stretch>
            <a:fillRect/>
          </a:stretch>
        </p:blipFill>
        <p:spPr>
          <a:xfrm>
            <a:off x="10247368" y="5878880"/>
            <a:ext cx="1767993" cy="524301"/>
          </a:xfrm>
          <a:prstGeom prst="rect">
            <a:avLst/>
          </a:prstGeom>
        </p:spPr>
      </p:pic>
      <p:pic>
        <p:nvPicPr>
          <p:cNvPr id="4" name="Afbeelding 3">
            <a:extLst>
              <a:ext uri="{FF2B5EF4-FFF2-40B4-BE49-F238E27FC236}">
                <a16:creationId xmlns:a16="http://schemas.microsoft.com/office/drawing/2014/main" id="{2A2541A7-82D2-BE57-8F39-867D11807B57}"/>
              </a:ext>
            </a:extLst>
          </p:cNvPr>
          <p:cNvPicPr>
            <a:picLocks noChangeAspect="1"/>
          </p:cNvPicPr>
          <p:nvPr/>
        </p:nvPicPr>
        <p:blipFill>
          <a:blip r:embed="rId4"/>
          <a:stretch>
            <a:fillRect/>
          </a:stretch>
        </p:blipFill>
        <p:spPr>
          <a:xfrm>
            <a:off x="8832304" y="5773856"/>
            <a:ext cx="1432684" cy="579170"/>
          </a:xfrm>
          <a:prstGeom prst="rect">
            <a:avLst/>
          </a:prstGeom>
        </p:spPr>
      </p:pic>
      <p:sp>
        <p:nvSpPr>
          <p:cNvPr id="12" name="Tekstvak 11">
            <a:extLst>
              <a:ext uri="{FF2B5EF4-FFF2-40B4-BE49-F238E27FC236}">
                <a16:creationId xmlns:a16="http://schemas.microsoft.com/office/drawing/2014/main" id="{6B4A986B-77A3-DA01-CC8B-A794D86F92DC}"/>
              </a:ext>
            </a:extLst>
          </p:cNvPr>
          <p:cNvSpPr txBox="1"/>
          <p:nvPr/>
        </p:nvSpPr>
        <p:spPr>
          <a:xfrm>
            <a:off x="5638800" y="2971800"/>
            <a:ext cx="914400" cy="914400"/>
          </a:xfrm>
          <a:prstGeom prst="rect">
            <a:avLst/>
          </a:prstGeom>
        </p:spPr>
        <p:txBody>
          <a:bodyPr vert="horz" wrap="square" lIns="0" tIns="45720" rIns="91440" bIns="45720" rtlCol="0">
            <a:normAutofit/>
          </a:bodyPr>
          <a:lstStyle/>
          <a:p>
            <a:pPr algn="l"/>
            <a:endParaRPr lang="nl-NL" dirty="0"/>
          </a:p>
        </p:txBody>
      </p:sp>
      <p:sp>
        <p:nvSpPr>
          <p:cNvPr id="13" name="Tekstvak 12">
            <a:extLst>
              <a:ext uri="{FF2B5EF4-FFF2-40B4-BE49-F238E27FC236}">
                <a16:creationId xmlns:a16="http://schemas.microsoft.com/office/drawing/2014/main" id="{660BD7D0-9470-070E-74E5-6C23ABA373BF}"/>
              </a:ext>
            </a:extLst>
          </p:cNvPr>
          <p:cNvSpPr txBox="1"/>
          <p:nvPr/>
        </p:nvSpPr>
        <p:spPr>
          <a:xfrm>
            <a:off x="5638800" y="2971800"/>
            <a:ext cx="914400" cy="914400"/>
          </a:xfrm>
          <a:prstGeom prst="rect">
            <a:avLst/>
          </a:prstGeom>
        </p:spPr>
        <p:txBody>
          <a:bodyPr vert="horz" wrap="square" lIns="0" tIns="45720" rIns="91440" bIns="45720" rtlCol="0">
            <a:normAutofit/>
          </a:bodyPr>
          <a:lstStyle/>
          <a:p>
            <a:pPr algn="l"/>
            <a:endParaRPr lang="nl-NL" dirty="0"/>
          </a:p>
        </p:txBody>
      </p:sp>
      <p:sp>
        <p:nvSpPr>
          <p:cNvPr id="14" name="Tekstvak 13">
            <a:extLst>
              <a:ext uri="{FF2B5EF4-FFF2-40B4-BE49-F238E27FC236}">
                <a16:creationId xmlns:a16="http://schemas.microsoft.com/office/drawing/2014/main" id="{88CF56C0-0151-554F-2E8E-1BBC3480714A}"/>
              </a:ext>
            </a:extLst>
          </p:cNvPr>
          <p:cNvSpPr txBox="1"/>
          <p:nvPr/>
        </p:nvSpPr>
        <p:spPr>
          <a:xfrm>
            <a:off x="511707" y="3701256"/>
            <a:ext cx="11161761" cy="2499122"/>
          </a:xfrm>
          <a:prstGeom prst="rect">
            <a:avLst/>
          </a:prstGeom>
        </p:spPr>
        <p:txBody>
          <a:bodyPr vert="horz" wrap="none" lIns="0" tIns="45720" rIns="91440" bIns="45720" rtlCol="0">
            <a:normAutofit/>
          </a:bodyPr>
          <a:lstStyle/>
          <a:p>
            <a:pPr algn="l"/>
            <a:endParaRPr lang="nl-NL" dirty="0"/>
          </a:p>
        </p:txBody>
      </p:sp>
      <p:sp>
        <p:nvSpPr>
          <p:cNvPr id="15" name="Tekstvak 14">
            <a:extLst>
              <a:ext uri="{FF2B5EF4-FFF2-40B4-BE49-F238E27FC236}">
                <a16:creationId xmlns:a16="http://schemas.microsoft.com/office/drawing/2014/main" id="{A90FE017-E29B-AC70-6468-8C8C4C9D0C86}"/>
              </a:ext>
            </a:extLst>
          </p:cNvPr>
          <p:cNvSpPr txBox="1"/>
          <p:nvPr/>
        </p:nvSpPr>
        <p:spPr>
          <a:xfrm>
            <a:off x="552418" y="3573016"/>
            <a:ext cx="11087165" cy="2627362"/>
          </a:xfrm>
          <a:prstGeom prst="rect">
            <a:avLst/>
          </a:prstGeom>
        </p:spPr>
        <p:txBody>
          <a:bodyPr vert="horz" wrap="square" lIns="0" tIns="45720" rIns="91440" bIns="45720" rtlCol="0">
            <a:normAutofit/>
          </a:bodyPr>
          <a:lstStyle/>
          <a:p>
            <a:pPr algn="l"/>
            <a:endParaRPr lang="nl-NL" dirty="0"/>
          </a:p>
        </p:txBody>
      </p:sp>
      <p:pic>
        <p:nvPicPr>
          <p:cNvPr id="2" name="Afbeelding 14">
            <a:extLst>
              <a:ext uri="{FF2B5EF4-FFF2-40B4-BE49-F238E27FC236}">
                <a16:creationId xmlns:a16="http://schemas.microsoft.com/office/drawing/2014/main" id="{8FC1793C-F461-5987-1F97-5037820327EC}"/>
              </a:ext>
            </a:extLst>
          </p:cNvPr>
          <p:cNvPicPr>
            <a:picLocks noChangeAspect="1"/>
          </p:cNvPicPr>
          <p:nvPr/>
        </p:nvPicPr>
        <p:blipFill>
          <a:blip r:embed="rId5"/>
          <a:stretch>
            <a:fillRect/>
          </a:stretch>
        </p:blipFill>
        <p:spPr>
          <a:xfrm rot="5400000">
            <a:off x="5817215" y="636119"/>
            <a:ext cx="526905" cy="12161339"/>
          </a:xfrm>
          <a:prstGeom prst="rect">
            <a:avLst/>
          </a:prstGeom>
        </p:spPr>
      </p:pic>
      <p:sp>
        <p:nvSpPr>
          <p:cNvPr id="6" name="Tekstvak 5">
            <a:extLst>
              <a:ext uri="{FF2B5EF4-FFF2-40B4-BE49-F238E27FC236}">
                <a16:creationId xmlns:a16="http://schemas.microsoft.com/office/drawing/2014/main" id="{0262249F-AF2D-9E4A-887C-CFB5A1C55475}"/>
              </a:ext>
            </a:extLst>
          </p:cNvPr>
          <p:cNvSpPr txBox="1"/>
          <p:nvPr/>
        </p:nvSpPr>
        <p:spPr>
          <a:xfrm>
            <a:off x="594357" y="183763"/>
            <a:ext cx="11121050" cy="810331"/>
          </a:xfrm>
          <a:prstGeom prst="rect">
            <a:avLst/>
          </a:prstGeom>
          <a:solidFill>
            <a:schemeClr val="bg1"/>
          </a:solidFill>
        </p:spPr>
        <p:txBody>
          <a:bodyPr vert="horz" wrap="square" lIns="0" tIns="45720" rIns="91440" bIns="45720" rtlCol="0">
            <a:normAutofit fontScale="25000" lnSpcReduction="20000"/>
          </a:bodyPr>
          <a:lstStyle/>
          <a:p>
            <a:pPr algn="ctr"/>
            <a:endParaRPr lang="nl-NL" sz="3600" b="1" dirty="0">
              <a:cs typeface="Arial" panose="020B0604020202020204" pitchFamily="34" charset="0"/>
            </a:endParaRPr>
          </a:p>
          <a:p>
            <a:pPr algn="ctr"/>
            <a:r>
              <a:rPr lang="nl-NL" sz="17600" dirty="0">
                <a:latin typeface="Arial" panose="020B0604020202020204" pitchFamily="34" charset="0"/>
                <a:cs typeface="Arial" panose="020B0604020202020204" pitchFamily="34" charset="0"/>
              </a:rPr>
              <a:t>Waarom een </a:t>
            </a:r>
            <a:r>
              <a:rPr lang="nl-NL" sz="17600" dirty="0" err="1">
                <a:latin typeface="Arial" panose="020B0604020202020204" pitchFamily="34" charset="0"/>
                <a:cs typeface="Arial" panose="020B0604020202020204" pitchFamily="34" charset="0"/>
              </a:rPr>
              <a:t>toolbox</a:t>
            </a:r>
            <a:r>
              <a:rPr lang="nl-NL" sz="17600" dirty="0">
                <a:latin typeface="Arial" panose="020B0604020202020204" pitchFamily="34" charset="0"/>
                <a:cs typeface="Arial" panose="020B0604020202020204" pitchFamily="34" charset="0"/>
              </a:rPr>
              <a:t>?</a:t>
            </a:r>
          </a:p>
          <a:p>
            <a:pPr algn="ctr"/>
            <a:br>
              <a:rPr lang="nl-NL" sz="4000" dirty="0">
                <a:solidFill>
                  <a:schemeClr val="tx1"/>
                </a:solidFill>
                <a:latin typeface="Arial" panose="020B0604020202020204" pitchFamily="34" charset="0"/>
                <a:cs typeface="Arial" panose="020B0604020202020204" pitchFamily="34" charset="0"/>
              </a:rPr>
            </a:br>
            <a:br>
              <a:rPr lang="nl-NL" sz="4000" dirty="0">
                <a:solidFill>
                  <a:schemeClr val="tx1"/>
                </a:solidFill>
                <a:latin typeface="Arial" panose="020B0604020202020204" pitchFamily="34" charset="0"/>
                <a:cs typeface="Arial" panose="020B0604020202020204" pitchFamily="34" charset="0"/>
              </a:rPr>
            </a:br>
            <a:endParaRPr lang="nl-NL" sz="4000" dirty="0">
              <a:latin typeface="Arial" panose="020B0604020202020204" pitchFamily="34" charset="0"/>
              <a:cs typeface="Arial" panose="020B0604020202020204" pitchFamily="34" charset="0"/>
            </a:endParaRPr>
          </a:p>
        </p:txBody>
      </p:sp>
      <p:sp>
        <p:nvSpPr>
          <p:cNvPr id="7" name="Text Placeholder 8">
            <a:extLst>
              <a:ext uri="{FF2B5EF4-FFF2-40B4-BE49-F238E27FC236}">
                <a16:creationId xmlns:a16="http://schemas.microsoft.com/office/drawing/2014/main" id="{693FFF19-2E5D-165A-40A8-276C99296893}"/>
              </a:ext>
            </a:extLst>
          </p:cNvPr>
          <p:cNvSpPr txBox="1">
            <a:spLocks/>
          </p:cNvSpPr>
          <p:nvPr/>
        </p:nvSpPr>
        <p:spPr>
          <a:xfrm>
            <a:off x="209731" y="1337783"/>
            <a:ext cx="11088720" cy="4148590"/>
          </a:xfrm>
          <a:prstGeom prst="rect">
            <a:avLst/>
          </a:prstGeom>
          <a:noFill/>
        </p:spPr>
        <p:txBody>
          <a:bodyPr vert="horz" lIns="0" tIns="45720" rIns="91440" bIns="45720" numCol="1" spcCol="1008000" rtlCol="0">
            <a:normAutofit/>
          </a:bodyPr>
          <a:lstStyle>
            <a:lvl1pPr marL="0" indent="0" algn="l" defTabSz="914400" rtl="0" eaLnBrk="1" latinLnBrk="0" hangingPunct="1">
              <a:lnSpc>
                <a:spcPct val="110000"/>
              </a:lnSpc>
              <a:spcBef>
                <a:spcPts val="600"/>
              </a:spcBef>
              <a:buClr>
                <a:srgbClr val="0099D4"/>
              </a:buClr>
              <a:buFont typeface="Arial" panose="020B0604020202020204" pitchFamily="34" charset="0"/>
              <a:buNone/>
              <a:tabLst/>
              <a:defRPr sz="1800" b="0" i="0" kern="1200">
                <a:solidFill>
                  <a:schemeClr val="tx1"/>
                </a:solidFill>
                <a:latin typeface="Arial" panose="020B0604020202020204" pitchFamily="34" charset="0"/>
                <a:ea typeface="+mn-ea"/>
                <a:cs typeface="+mn-cs"/>
              </a:defRPr>
            </a:lvl1pPr>
            <a:lvl2pPr marL="269875"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2pPr>
            <a:lvl3pPr marL="533400"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3pPr>
            <a:lvl4pPr marL="804863" indent="-271463"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4pPr>
            <a:lvl5pPr marL="1068388"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indent="0">
              <a:buNone/>
            </a:pPr>
            <a:r>
              <a:rPr lang="nl-NL" sz="2000" dirty="0"/>
              <a:t>Meer dan 40% van de acuut opgenomen patiënten functioneert op LVB niveau. Daarnaast ook goed bruikbaar bij patiënten in een ernstige psychiatrische crisis. </a:t>
            </a:r>
          </a:p>
          <a:p>
            <a:pPr lvl="3" indent="0">
              <a:buNone/>
            </a:pPr>
            <a:endParaRPr lang="nl-NL" sz="2000" dirty="0"/>
          </a:p>
          <a:p>
            <a:pPr lvl="3" indent="0">
              <a:buNone/>
            </a:pPr>
            <a:r>
              <a:rPr lang="nl-NL" sz="2000" dirty="0"/>
              <a:t>In de praktijk blijkt het echt lastig om patiënten met een (vermoeden van een) LVB te betrekken bij het maken van klinische signaleringsplannen. Een van de oorzaken is dat het taalgebruik niet aansluit bij de aandacht en beleving van patiënten met een LVB.</a:t>
            </a:r>
          </a:p>
          <a:p>
            <a:pPr lvl="3" indent="0">
              <a:buNone/>
            </a:pPr>
            <a:endParaRPr lang="nl-NL" sz="2000" dirty="0"/>
          </a:p>
          <a:p>
            <a:pPr lvl="3" indent="0">
              <a:buNone/>
            </a:pPr>
            <a:r>
              <a:rPr lang="nl-NL" sz="2000" dirty="0"/>
              <a:t>Meer handvatten bieden om het gesprek rondom de-escalatie en crisispreventie toegankelijker te maken.</a:t>
            </a:r>
          </a:p>
          <a:p>
            <a:pPr lvl="3" indent="0">
              <a:buNone/>
            </a:pPr>
            <a:endParaRPr lang="nl-NL" sz="2000" dirty="0"/>
          </a:p>
        </p:txBody>
      </p:sp>
    </p:spTree>
    <p:extLst>
      <p:ext uri="{BB962C8B-B14F-4D97-AF65-F5344CB8AC3E}">
        <p14:creationId xmlns:p14="http://schemas.microsoft.com/office/powerpoint/2010/main" val="2570831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2593B-058B-32D3-29E8-9E5CC5525BBB}"/>
            </a:ext>
          </a:extLst>
        </p:cNvPr>
        <p:cNvGrpSpPr/>
        <p:nvPr/>
      </p:nvGrpSpPr>
      <p:grpSpPr>
        <a:xfrm>
          <a:off x="0" y="0"/>
          <a:ext cx="0" cy="0"/>
          <a:chOff x="0" y="0"/>
          <a:chExt cx="0" cy="0"/>
        </a:xfrm>
      </p:grpSpPr>
      <p:pic>
        <p:nvPicPr>
          <p:cNvPr id="5" name="Afbeelding 19">
            <a:extLst>
              <a:ext uri="{FF2B5EF4-FFF2-40B4-BE49-F238E27FC236}">
                <a16:creationId xmlns:a16="http://schemas.microsoft.com/office/drawing/2014/main" id="{0018D2F7-5188-34DA-A954-DB5374CD7732}"/>
              </a:ext>
            </a:extLst>
          </p:cNvPr>
          <p:cNvPicPr>
            <a:picLocks noChangeAspect="1"/>
          </p:cNvPicPr>
          <p:nvPr/>
        </p:nvPicPr>
        <p:blipFill>
          <a:blip r:embed="rId2"/>
          <a:stretch>
            <a:fillRect/>
          </a:stretch>
        </p:blipFill>
        <p:spPr>
          <a:xfrm>
            <a:off x="0" y="-18838"/>
            <a:ext cx="12192000" cy="708463"/>
          </a:xfrm>
          <a:prstGeom prst="rect">
            <a:avLst/>
          </a:prstGeom>
          <a:solidFill>
            <a:schemeClr val="bg1"/>
          </a:solidFill>
        </p:spPr>
      </p:pic>
      <p:sp>
        <p:nvSpPr>
          <p:cNvPr id="8" name="Title 7">
            <a:extLst>
              <a:ext uri="{FF2B5EF4-FFF2-40B4-BE49-F238E27FC236}">
                <a16:creationId xmlns:a16="http://schemas.microsoft.com/office/drawing/2014/main" id="{6D1B8D12-C22F-B10E-5436-3FF1D5EEFA57}"/>
              </a:ext>
            </a:extLst>
          </p:cNvPr>
          <p:cNvSpPr>
            <a:spLocks noGrp="1"/>
          </p:cNvSpPr>
          <p:nvPr>
            <p:ph type="title"/>
          </p:nvPr>
        </p:nvSpPr>
        <p:spPr>
          <a:noFill/>
        </p:spPr>
        <p:txBody>
          <a:bodyPr>
            <a:normAutofit fontScale="90000"/>
          </a:bodyPr>
          <a:lstStyle/>
          <a:p>
            <a:pPr>
              <a:buClr>
                <a:srgbClr val="000000"/>
              </a:buClr>
            </a:pPr>
            <a:br>
              <a:rPr lang="nl-NL" dirty="0">
                <a:solidFill>
                  <a:schemeClr val="tx1"/>
                </a:solidFill>
                <a:cs typeface="Arial" panose="020B0604020202020204" pitchFamily="34" charset="0"/>
              </a:rPr>
            </a:br>
            <a:br>
              <a:rPr lang="nl-NL" dirty="0">
                <a:solidFill>
                  <a:schemeClr val="tx1"/>
                </a:solidFill>
                <a:cs typeface="Arial" panose="020B0604020202020204" pitchFamily="34" charset="0"/>
              </a:rPr>
            </a:br>
            <a:endParaRPr lang="nl-NL" dirty="0">
              <a:solidFill>
                <a:schemeClr val="tx1"/>
              </a:solidFill>
              <a:cs typeface="Arial" panose="020B0604020202020204" pitchFamily="34" charset="0"/>
            </a:endParaRPr>
          </a:p>
        </p:txBody>
      </p:sp>
      <p:sp>
        <p:nvSpPr>
          <p:cNvPr id="9" name="Text Placeholder 8">
            <a:extLst>
              <a:ext uri="{FF2B5EF4-FFF2-40B4-BE49-F238E27FC236}">
                <a16:creationId xmlns:a16="http://schemas.microsoft.com/office/drawing/2014/main" id="{B19E53AB-90F3-CF61-69E8-9106B92D16AA}"/>
              </a:ext>
            </a:extLst>
          </p:cNvPr>
          <p:cNvSpPr>
            <a:spLocks noGrp="1"/>
          </p:cNvSpPr>
          <p:nvPr>
            <p:ph type="body" sz="quarter" idx="11"/>
          </p:nvPr>
        </p:nvSpPr>
        <p:spPr>
          <a:xfrm>
            <a:off x="567806" y="1349375"/>
            <a:ext cx="11088720" cy="4148590"/>
          </a:xfrm>
          <a:noFill/>
        </p:spPr>
        <p:txBody>
          <a:bodyPr numCol="1">
            <a:normAutofit/>
          </a:bodyPr>
          <a:lstStyle/>
          <a:p>
            <a:pPr marL="1147763" lvl="3" indent="-342900">
              <a:buClrTx/>
            </a:pPr>
            <a:r>
              <a:rPr lang="nl-NL" sz="2000" dirty="0"/>
              <a:t>Werkbezoeken, contact met LVB-experts en verdieping in een LVB</a:t>
            </a:r>
          </a:p>
          <a:p>
            <a:pPr marL="1147763" lvl="3" indent="-342900">
              <a:buClrTx/>
            </a:pPr>
            <a:endParaRPr lang="nl-NL" sz="2000" dirty="0"/>
          </a:p>
          <a:p>
            <a:pPr marL="1147763" lvl="3" indent="-342900">
              <a:buClrTx/>
            </a:pPr>
            <a:r>
              <a:rPr lang="nl-NL" sz="2000" dirty="0"/>
              <a:t>Eerste opzet van de inhoud van de </a:t>
            </a:r>
            <a:r>
              <a:rPr lang="nl-NL" sz="2000" dirty="0" err="1"/>
              <a:t>toolbox</a:t>
            </a:r>
            <a:endParaRPr lang="nl-NL" sz="2000" dirty="0"/>
          </a:p>
          <a:p>
            <a:pPr marL="1147763" lvl="3" indent="-342900">
              <a:buClrTx/>
            </a:pPr>
            <a:endParaRPr lang="nl-NL" sz="2000" dirty="0"/>
          </a:p>
          <a:p>
            <a:pPr marL="1147763" lvl="3" indent="-342900">
              <a:buClrTx/>
            </a:pPr>
            <a:r>
              <a:rPr lang="nl-NL" sz="2000" dirty="0"/>
              <a:t>LVB-experts en collega’s mee laten lezen tijdens de ontwikkelfase</a:t>
            </a:r>
          </a:p>
          <a:p>
            <a:pPr marL="1147763" lvl="3" indent="-342900">
              <a:buClrTx/>
            </a:pPr>
            <a:endParaRPr lang="nl-NL" sz="2000" dirty="0"/>
          </a:p>
          <a:p>
            <a:pPr marL="1147763" lvl="3" indent="-342900">
              <a:buClrTx/>
            </a:pPr>
            <a:r>
              <a:rPr lang="nl-NL" sz="2000" dirty="0"/>
              <a:t>Testen in de praktijk</a:t>
            </a:r>
          </a:p>
          <a:p>
            <a:pPr marL="1147763" lvl="3" indent="-342900">
              <a:buClrTx/>
            </a:pPr>
            <a:endParaRPr lang="nl-NL" sz="2000" dirty="0"/>
          </a:p>
          <a:p>
            <a:pPr marL="1147763" lvl="3" indent="-342900">
              <a:buClrTx/>
            </a:pPr>
            <a:r>
              <a:rPr lang="nl-NL" sz="2000" dirty="0"/>
              <a:t>Samenwerking met ontwerper en drukker</a:t>
            </a:r>
          </a:p>
        </p:txBody>
      </p:sp>
      <p:pic>
        <p:nvPicPr>
          <p:cNvPr id="3" name="Afbeelding 2">
            <a:extLst>
              <a:ext uri="{FF2B5EF4-FFF2-40B4-BE49-F238E27FC236}">
                <a16:creationId xmlns:a16="http://schemas.microsoft.com/office/drawing/2014/main" id="{A081B531-54FC-E611-19FF-0CCA6800EF81}"/>
              </a:ext>
            </a:extLst>
          </p:cNvPr>
          <p:cNvPicPr>
            <a:picLocks noChangeAspect="1"/>
          </p:cNvPicPr>
          <p:nvPr/>
        </p:nvPicPr>
        <p:blipFill>
          <a:blip r:embed="rId3"/>
          <a:stretch>
            <a:fillRect/>
          </a:stretch>
        </p:blipFill>
        <p:spPr>
          <a:xfrm>
            <a:off x="10411497" y="5853246"/>
            <a:ext cx="1767993" cy="524301"/>
          </a:xfrm>
          <a:prstGeom prst="rect">
            <a:avLst/>
          </a:prstGeom>
        </p:spPr>
      </p:pic>
      <p:pic>
        <p:nvPicPr>
          <p:cNvPr id="4" name="Afbeelding 3">
            <a:extLst>
              <a:ext uri="{FF2B5EF4-FFF2-40B4-BE49-F238E27FC236}">
                <a16:creationId xmlns:a16="http://schemas.microsoft.com/office/drawing/2014/main" id="{6F5F8525-5650-A7ED-9A48-210B15EF88D3}"/>
              </a:ext>
            </a:extLst>
          </p:cNvPr>
          <p:cNvPicPr>
            <a:picLocks noChangeAspect="1"/>
          </p:cNvPicPr>
          <p:nvPr/>
        </p:nvPicPr>
        <p:blipFill>
          <a:blip r:embed="rId4"/>
          <a:stretch>
            <a:fillRect/>
          </a:stretch>
        </p:blipFill>
        <p:spPr>
          <a:xfrm>
            <a:off x="9013320" y="5808737"/>
            <a:ext cx="1432684" cy="579170"/>
          </a:xfrm>
          <a:prstGeom prst="rect">
            <a:avLst/>
          </a:prstGeom>
        </p:spPr>
      </p:pic>
      <p:sp>
        <p:nvSpPr>
          <p:cNvPr id="12" name="Tekstvak 11">
            <a:extLst>
              <a:ext uri="{FF2B5EF4-FFF2-40B4-BE49-F238E27FC236}">
                <a16:creationId xmlns:a16="http://schemas.microsoft.com/office/drawing/2014/main" id="{468AB37E-5B17-02DC-62F7-C11531E790EE}"/>
              </a:ext>
            </a:extLst>
          </p:cNvPr>
          <p:cNvSpPr txBox="1"/>
          <p:nvPr/>
        </p:nvSpPr>
        <p:spPr>
          <a:xfrm>
            <a:off x="5638800" y="2971800"/>
            <a:ext cx="914400" cy="914400"/>
          </a:xfrm>
          <a:prstGeom prst="rect">
            <a:avLst/>
          </a:prstGeom>
        </p:spPr>
        <p:txBody>
          <a:bodyPr vert="horz" wrap="square" lIns="0" tIns="45720" rIns="91440" bIns="45720" rtlCol="0">
            <a:normAutofit/>
          </a:bodyPr>
          <a:lstStyle/>
          <a:p>
            <a:pPr algn="l"/>
            <a:endParaRPr lang="nl-NL" dirty="0"/>
          </a:p>
        </p:txBody>
      </p:sp>
      <p:sp>
        <p:nvSpPr>
          <p:cNvPr id="13" name="Tekstvak 12">
            <a:extLst>
              <a:ext uri="{FF2B5EF4-FFF2-40B4-BE49-F238E27FC236}">
                <a16:creationId xmlns:a16="http://schemas.microsoft.com/office/drawing/2014/main" id="{7845AD40-6DDC-577B-11AC-C73E08ECCFD1}"/>
              </a:ext>
            </a:extLst>
          </p:cNvPr>
          <p:cNvSpPr txBox="1"/>
          <p:nvPr/>
        </p:nvSpPr>
        <p:spPr>
          <a:xfrm>
            <a:off x="5638800" y="2971800"/>
            <a:ext cx="914400" cy="914400"/>
          </a:xfrm>
          <a:prstGeom prst="rect">
            <a:avLst/>
          </a:prstGeom>
        </p:spPr>
        <p:txBody>
          <a:bodyPr vert="horz" wrap="square" lIns="0" tIns="45720" rIns="91440" bIns="45720" rtlCol="0">
            <a:normAutofit/>
          </a:bodyPr>
          <a:lstStyle/>
          <a:p>
            <a:pPr algn="l"/>
            <a:endParaRPr lang="nl-NL" dirty="0"/>
          </a:p>
        </p:txBody>
      </p:sp>
      <p:sp>
        <p:nvSpPr>
          <p:cNvPr id="14" name="Tekstvak 13">
            <a:extLst>
              <a:ext uri="{FF2B5EF4-FFF2-40B4-BE49-F238E27FC236}">
                <a16:creationId xmlns:a16="http://schemas.microsoft.com/office/drawing/2014/main" id="{ED4C8CE1-0591-0A62-12CB-B84F0329ADD1}"/>
              </a:ext>
            </a:extLst>
          </p:cNvPr>
          <p:cNvSpPr txBox="1"/>
          <p:nvPr/>
        </p:nvSpPr>
        <p:spPr>
          <a:xfrm>
            <a:off x="511707" y="3701256"/>
            <a:ext cx="11161761" cy="2499122"/>
          </a:xfrm>
          <a:prstGeom prst="rect">
            <a:avLst/>
          </a:prstGeom>
        </p:spPr>
        <p:txBody>
          <a:bodyPr vert="horz" wrap="none" lIns="0" tIns="45720" rIns="91440" bIns="45720" rtlCol="0">
            <a:normAutofit/>
          </a:bodyPr>
          <a:lstStyle/>
          <a:p>
            <a:pPr algn="l"/>
            <a:endParaRPr lang="nl-NL" dirty="0"/>
          </a:p>
        </p:txBody>
      </p:sp>
      <p:sp>
        <p:nvSpPr>
          <p:cNvPr id="15" name="Tekstvak 14">
            <a:extLst>
              <a:ext uri="{FF2B5EF4-FFF2-40B4-BE49-F238E27FC236}">
                <a16:creationId xmlns:a16="http://schemas.microsoft.com/office/drawing/2014/main" id="{342432F6-5075-20D8-E23D-B81A0CDDCA5C}"/>
              </a:ext>
            </a:extLst>
          </p:cNvPr>
          <p:cNvSpPr txBox="1"/>
          <p:nvPr/>
        </p:nvSpPr>
        <p:spPr>
          <a:xfrm>
            <a:off x="552418" y="3573016"/>
            <a:ext cx="11087165" cy="2627362"/>
          </a:xfrm>
          <a:prstGeom prst="rect">
            <a:avLst/>
          </a:prstGeom>
        </p:spPr>
        <p:txBody>
          <a:bodyPr vert="horz" wrap="square" lIns="0" tIns="45720" rIns="91440" bIns="45720" rtlCol="0">
            <a:normAutofit/>
          </a:bodyPr>
          <a:lstStyle/>
          <a:p>
            <a:pPr algn="l"/>
            <a:endParaRPr lang="nl-NL" dirty="0"/>
          </a:p>
        </p:txBody>
      </p:sp>
      <p:sp>
        <p:nvSpPr>
          <p:cNvPr id="16" name="Tekstvak 15">
            <a:extLst>
              <a:ext uri="{FF2B5EF4-FFF2-40B4-BE49-F238E27FC236}">
                <a16:creationId xmlns:a16="http://schemas.microsoft.com/office/drawing/2014/main" id="{F07593BD-C611-C5F5-1EAF-6509CC278DA1}"/>
              </a:ext>
            </a:extLst>
          </p:cNvPr>
          <p:cNvSpPr txBox="1"/>
          <p:nvPr/>
        </p:nvSpPr>
        <p:spPr>
          <a:xfrm>
            <a:off x="594357" y="183763"/>
            <a:ext cx="11121050" cy="810331"/>
          </a:xfrm>
          <a:prstGeom prst="rect">
            <a:avLst/>
          </a:prstGeom>
          <a:solidFill>
            <a:schemeClr val="bg1"/>
          </a:solidFill>
        </p:spPr>
        <p:txBody>
          <a:bodyPr vert="horz" wrap="square" lIns="0" tIns="45720" rIns="91440" bIns="45720" rtlCol="0">
            <a:normAutofit fontScale="25000" lnSpcReduction="20000"/>
          </a:bodyPr>
          <a:lstStyle/>
          <a:p>
            <a:pPr algn="ctr"/>
            <a:endParaRPr lang="nl-NL" sz="3600" b="1" dirty="0">
              <a:cs typeface="Arial" panose="020B0604020202020204" pitchFamily="34" charset="0"/>
            </a:endParaRPr>
          </a:p>
          <a:p>
            <a:pPr algn="ctr"/>
            <a:r>
              <a:rPr lang="nl-NL" sz="17600" dirty="0">
                <a:latin typeface="Arial" panose="020B0604020202020204" pitchFamily="34" charset="0"/>
                <a:cs typeface="Arial" panose="020B0604020202020204" pitchFamily="34" charset="0"/>
              </a:rPr>
              <a:t>Hoe is de </a:t>
            </a:r>
            <a:r>
              <a:rPr lang="nl-NL" sz="17600" dirty="0" err="1">
                <a:latin typeface="Arial" panose="020B0604020202020204" pitchFamily="34" charset="0"/>
                <a:cs typeface="Arial" panose="020B0604020202020204" pitchFamily="34" charset="0"/>
              </a:rPr>
              <a:t>toolbox</a:t>
            </a:r>
            <a:r>
              <a:rPr lang="nl-NL" sz="17600" dirty="0">
                <a:latin typeface="Arial" panose="020B0604020202020204" pitchFamily="34" charset="0"/>
                <a:cs typeface="Arial" panose="020B0604020202020204" pitchFamily="34" charset="0"/>
              </a:rPr>
              <a:t> tot stand gekomen?</a:t>
            </a:r>
          </a:p>
          <a:p>
            <a:pPr algn="ctr"/>
            <a:br>
              <a:rPr lang="nl-NL" sz="4000" dirty="0">
                <a:solidFill>
                  <a:schemeClr val="tx1"/>
                </a:solidFill>
                <a:latin typeface="Arial" panose="020B0604020202020204" pitchFamily="34" charset="0"/>
                <a:cs typeface="Arial" panose="020B0604020202020204" pitchFamily="34" charset="0"/>
              </a:rPr>
            </a:br>
            <a:br>
              <a:rPr lang="nl-NL" sz="4000" dirty="0">
                <a:solidFill>
                  <a:schemeClr val="tx1"/>
                </a:solidFill>
                <a:latin typeface="Arial" panose="020B0604020202020204" pitchFamily="34" charset="0"/>
                <a:cs typeface="Arial" panose="020B0604020202020204" pitchFamily="34" charset="0"/>
              </a:rPr>
            </a:br>
            <a:endParaRPr lang="nl-NL" sz="4000" dirty="0">
              <a:latin typeface="Arial" panose="020B0604020202020204" pitchFamily="34" charset="0"/>
              <a:cs typeface="Arial" panose="020B0604020202020204" pitchFamily="34" charset="0"/>
            </a:endParaRPr>
          </a:p>
        </p:txBody>
      </p:sp>
      <p:pic>
        <p:nvPicPr>
          <p:cNvPr id="2" name="Afbeelding 14">
            <a:extLst>
              <a:ext uri="{FF2B5EF4-FFF2-40B4-BE49-F238E27FC236}">
                <a16:creationId xmlns:a16="http://schemas.microsoft.com/office/drawing/2014/main" id="{1748C829-A216-66AE-3872-E35F542A6E3C}"/>
              </a:ext>
            </a:extLst>
          </p:cNvPr>
          <p:cNvPicPr>
            <a:picLocks noChangeAspect="1"/>
          </p:cNvPicPr>
          <p:nvPr/>
        </p:nvPicPr>
        <p:blipFill>
          <a:blip r:embed="rId5"/>
          <a:stretch>
            <a:fillRect/>
          </a:stretch>
        </p:blipFill>
        <p:spPr>
          <a:xfrm rot="5400000">
            <a:off x="5817215" y="636119"/>
            <a:ext cx="526905" cy="12161339"/>
          </a:xfrm>
          <a:prstGeom prst="rect">
            <a:avLst/>
          </a:prstGeom>
        </p:spPr>
      </p:pic>
    </p:spTree>
    <p:extLst>
      <p:ext uri="{BB962C8B-B14F-4D97-AF65-F5344CB8AC3E}">
        <p14:creationId xmlns:p14="http://schemas.microsoft.com/office/powerpoint/2010/main" val="696357926"/>
      </p:ext>
    </p:extLst>
  </p:cSld>
  <p:clrMapOvr>
    <a:masterClrMapping/>
  </p:clrMapOvr>
</p:sld>
</file>

<file path=ppt/theme/theme1.xml><?xml version="1.0" encoding="utf-8"?>
<a:theme xmlns:a="http://schemas.openxmlformats.org/drawingml/2006/main" name="Kantoorthema">
  <a:themeElements>
    <a:clrScheme name="HU">
      <a:dk1>
        <a:srgbClr val="000000"/>
      </a:dk1>
      <a:lt1>
        <a:srgbClr val="FFFFFF"/>
      </a:lt1>
      <a:dk2>
        <a:srgbClr val="FEFFFF"/>
      </a:dk2>
      <a:lt2>
        <a:srgbClr val="E7E6E6"/>
      </a:lt2>
      <a:accent1>
        <a:srgbClr val="00A0D2"/>
      </a:accent1>
      <a:accent2>
        <a:srgbClr val="EC0010"/>
      </a:accent2>
      <a:accent3>
        <a:srgbClr val="FEFFFF"/>
      </a:accent3>
      <a:accent4>
        <a:srgbClr val="00A0D2"/>
      </a:accent4>
      <a:accent5>
        <a:srgbClr val="EC0010"/>
      </a:accent5>
      <a:accent6>
        <a:srgbClr val="00A0D2"/>
      </a:accent6>
      <a:hlink>
        <a:srgbClr val="00A0D2"/>
      </a:hlink>
      <a:folHlink>
        <a:srgbClr val="00A0D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algn="l">
          <a:defRPr dirty="0" err="1">
            <a:solidFill>
              <a:srgbClr val="000000"/>
            </a:solidFill>
            <a:latin typeface="Avenir Roman" panose="02000503020000020003" pitchFamily="2" charset="0"/>
          </a:defRPr>
        </a:defPPr>
      </a:lstStyle>
    </a:spDef>
    <a:txDef>
      <a:spPr/>
      <a:bodyPr vert="horz" lIns="0" tIns="45720" rIns="91440" bIns="45720" rtlCol="0">
        <a:normAutofit/>
      </a:bodyPr>
      <a:lstStyle>
        <a:defPPr algn="l">
          <a:defRPr smtClean="0"/>
        </a:defPPr>
      </a:lstStyle>
    </a:txDef>
  </a:objectDefaults>
  <a:extraClrSchemeLst/>
  <a:extLst>
    <a:ext uri="{05A4C25C-085E-4340-85A3-A5531E510DB2}">
      <thm15:themeFamily xmlns:thm15="http://schemas.microsoft.com/office/thememl/2012/main" name="HU TEMPLATE 2019 NL-DEF" id="{2E75BA8F-8AA3-E54B-BCEF-98A7776F3168}" vid="{404B21A7-EC8C-FB42-A755-675E3F13E0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B2F574B-0081-5943-8310-82BB30945057}">
  <we:reference id="wa104380506" version="1.3.0.0" store="en-US" storeType="OMEX"/>
  <we:alternateReferences>
    <we:reference id="WA104380506" version="1.3.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2019 HU Powerpointtemplate algemeen Arial</Template>
  <TotalTime>2713</TotalTime>
  <Words>1384</Words>
  <Application>Microsoft Office PowerPoint</Application>
  <PresentationFormat>Breedbeeld</PresentationFormat>
  <Paragraphs>251</Paragraphs>
  <Slides>22</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Avenir Roman</vt:lpstr>
      <vt:lpstr>Arial Black</vt:lpstr>
      <vt:lpstr>Wingdings</vt:lpstr>
      <vt:lpstr>Kantoorthema</vt:lpstr>
      <vt:lpstr>Toolbox Klinische Signaleringsplannen</vt:lpstr>
      <vt:lpstr>PowerPoint-presentatie</vt:lpstr>
      <vt:lpstr>  </vt:lpstr>
      <vt:lpstr>PowerPoint-presentatie</vt:lpstr>
      <vt:lpstr>Klinische signaleringsplannen</vt:lpstr>
      <vt:lpstr>  </vt:lpstr>
      <vt:lpstr>  </vt:lpstr>
      <vt:lpstr>  </vt:lpstr>
      <vt:lpstr>  </vt:lpstr>
      <vt:lpstr>Wat zit er in de toolbox en hoe gebruik je deze?</vt:lpstr>
      <vt:lpstr>Wat zit er in de toolbox?</vt:lpstr>
      <vt:lpstr>Themakaarten</vt:lpstr>
      <vt:lpstr>Themakaarten</vt:lpstr>
      <vt:lpstr>Hoe gebruik je de toolbox?</vt:lpstr>
      <vt:lpstr>PowerPoint-presentatie</vt:lpstr>
      <vt:lpstr>PowerPoint-presentatie</vt:lpstr>
      <vt:lpstr>Verbinding met de KSP7s-methodiek</vt:lpstr>
      <vt:lpstr>Video toolbox en te downloaden producten</vt:lpstr>
      <vt:lpstr>Inzet van de toolbox bij andere doelgroepen</vt:lpstr>
      <vt:lpstr>LKN: leer- en kennisnetwerk</vt:lpstr>
      <vt:lpstr>Aan de slag met de Toolbox!</vt:lpstr>
      <vt:lpstr>PowerPoint-presentatie</vt:lpstr>
    </vt:vector>
  </TitlesOfParts>
  <Manager/>
  <Company>Hogeschool Utrecht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Toekomst scenario’s varianten</dc:title>
  <dc:subject/>
  <dc:creator>Suzanne Verschueren</dc:creator>
  <cp:keywords/>
  <dc:description/>
  <cp:lastModifiedBy>Marlies van der Pas</cp:lastModifiedBy>
  <cp:revision>120</cp:revision>
  <dcterms:created xsi:type="dcterms:W3CDTF">2024-03-13T11:21:03Z</dcterms:created>
  <dcterms:modified xsi:type="dcterms:W3CDTF">2025-09-01T15:11:51Z</dcterms:modified>
  <cp:category/>
</cp:coreProperties>
</file>