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  <p:sldMasterId id="2147483675" r:id="rId5"/>
  </p:sldMasterIdLst>
  <p:notesMasterIdLst>
    <p:notesMasterId r:id="rId24"/>
  </p:notesMasterIdLst>
  <p:sldIdLst>
    <p:sldId id="266" r:id="rId6"/>
    <p:sldId id="258" r:id="rId7"/>
    <p:sldId id="710" r:id="rId8"/>
    <p:sldId id="712" r:id="rId9"/>
    <p:sldId id="715" r:id="rId10"/>
    <p:sldId id="1535" r:id="rId11"/>
    <p:sldId id="1531" r:id="rId12"/>
    <p:sldId id="1545" r:id="rId13"/>
    <p:sldId id="1534" r:id="rId14"/>
    <p:sldId id="1541" r:id="rId15"/>
    <p:sldId id="1537" r:id="rId16"/>
    <p:sldId id="1540" r:id="rId17"/>
    <p:sldId id="1543" r:id="rId18"/>
    <p:sldId id="1542" r:id="rId19"/>
    <p:sldId id="1538" r:id="rId20"/>
    <p:sldId id="1532" r:id="rId21"/>
    <p:sldId id="1536" r:id="rId22"/>
    <p:sldId id="487" r:id="rId23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9551CE-FB16-43D7-8664-E38337F79921}" v="119" dt="2025-09-08T10:03:07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9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D0C1C-C38A-4D6C-BB64-44780591BE25}" type="datetimeFigureOut">
              <a:rPr lang="nl-NL" smtClean="0"/>
              <a:t>20-9-2025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FFDA6-1C77-4C0C-ACAC-366DE134FD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001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930998229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Wat zijn zorgstandaarden voor de ggz? on </a:t>
            </a:r>
            <a:r>
              <a:rPr lang="nl-NL" dirty="0" err="1">
                <a:hlinkClick r:id="rId3"/>
              </a:rPr>
              <a:t>Vimeo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FFDA6-1C77-4C0C-ACAC-366DE134FD2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548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86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NIP, BPSW </a:t>
            </a:r>
            <a:r>
              <a:rPr lang="en-US" dirty="0" err="1"/>
              <a:t>en</a:t>
            </a:r>
            <a:r>
              <a:rPr lang="en-US" dirty="0"/>
              <a:t> NVO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verbonden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richtlijnenjeugdhulp.nl (</a:t>
            </a:r>
            <a:r>
              <a:rPr lang="en-US" dirty="0" err="1"/>
              <a:t>uitgevoerd</a:t>
            </a:r>
            <a:r>
              <a:rPr lang="en-US" dirty="0"/>
              <a:t> door NJI). </a:t>
            </a:r>
            <a:r>
              <a:rPr lang="en-US" dirty="0" err="1"/>
              <a:t>Daarom</a:t>
            </a:r>
            <a:r>
              <a:rPr lang="en-US" dirty="0"/>
              <a:t> NJI </a:t>
            </a:r>
            <a:r>
              <a:rPr lang="en-US" dirty="0" err="1"/>
              <a:t>benaderd</a:t>
            </a:r>
            <a:r>
              <a:rPr lang="en-US" dirty="0"/>
              <a:t> om </a:t>
            </a:r>
            <a:r>
              <a:rPr lang="en-US" dirty="0" err="1"/>
              <a:t>samen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werken</a:t>
            </a:r>
            <a:r>
              <a:rPr lang="en-US" dirty="0"/>
              <a:t>: </a:t>
            </a:r>
            <a:r>
              <a:rPr lang="en-US" dirty="0" err="1"/>
              <a:t>inhoudelijk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strategisch</a:t>
            </a:r>
            <a:r>
              <a:rPr lang="en-US" dirty="0"/>
              <a:t>. </a:t>
            </a:r>
            <a:r>
              <a:rPr lang="en-US" dirty="0" err="1"/>
              <a:t>Concreet</a:t>
            </a:r>
            <a:r>
              <a:rPr lang="en-US" dirty="0"/>
              <a:t>: </a:t>
            </a:r>
            <a:r>
              <a:rPr lang="en-US" dirty="0" err="1"/>
              <a:t>projectleider</a:t>
            </a:r>
            <a:r>
              <a:rPr lang="en-US" dirty="0"/>
              <a:t> van NJI </a:t>
            </a:r>
            <a:r>
              <a:rPr lang="en-US" dirty="0" err="1"/>
              <a:t>denkt</a:t>
            </a:r>
            <a:r>
              <a:rPr lang="en-US" dirty="0"/>
              <a:t> mee in de </a:t>
            </a:r>
            <a:r>
              <a:rPr lang="en-US" dirty="0" err="1"/>
              <a:t>voorbereiding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0175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Meedenken</a:t>
            </a:r>
            <a:r>
              <a:rPr lang="en-US" dirty="0"/>
              <a:t> </a:t>
            </a:r>
            <a:r>
              <a:rPr lang="en-US" dirty="0" err="1"/>
              <a:t>klankbordgroep</a:t>
            </a:r>
            <a:r>
              <a:rPr lang="en-US" dirty="0"/>
              <a:t>: </a:t>
            </a:r>
            <a:r>
              <a:rPr lang="en-US" dirty="0" err="1"/>
              <a:t>gegeven</a:t>
            </a:r>
            <a:r>
              <a:rPr lang="en-US" dirty="0"/>
              <a:t> de </a:t>
            </a:r>
            <a:r>
              <a:rPr lang="en-US" dirty="0" err="1"/>
              <a:t>inhoudelijke</a:t>
            </a:r>
            <a:r>
              <a:rPr lang="en-US" dirty="0"/>
              <a:t> </a:t>
            </a:r>
            <a:r>
              <a:rPr lang="en-US" dirty="0" err="1"/>
              <a:t>aanbevelingen</a:t>
            </a:r>
            <a:r>
              <a:rPr lang="en-US" dirty="0"/>
              <a:t>, hoe ga je het dan </a:t>
            </a:r>
            <a:r>
              <a:rPr lang="en-US" dirty="0" err="1"/>
              <a:t>straks</a:t>
            </a:r>
            <a:r>
              <a:rPr lang="en-US" dirty="0"/>
              <a:t> </a:t>
            </a:r>
            <a:r>
              <a:rPr lang="en-US" dirty="0" err="1"/>
              <a:t>organiseren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9469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B214B823-D212-41A4-A4B5-A731E89061D5}"/>
              </a:ext>
            </a:extLst>
          </p:cNvPr>
          <p:cNvSpPr>
            <a:spLocks/>
          </p:cNvSpPr>
          <p:nvPr/>
        </p:nvSpPr>
        <p:spPr>
          <a:xfrm>
            <a:off x="371474" y="548680"/>
            <a:ext cx="11449051" cy="59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C2B12CD1-D21A-49C7-B867-F26A6B24B3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85669" y="2225615"/>
            <a:ext cx="9359659" cy="3036498"/>
          </a:xfrm>
          <a:prstGeom prst="rect">
            <a:avLst/>
          </a:prstGeom>
        </p:spPr>
        <p:txBody>
          <a:bodyPr/>
          <a:lstStyle>
            <a:lvl1pPr marL="504000" indent="-504000">
              <a:lnSpc>
                <a:spcPts val="2400"/>
              </a:lnSpc>
              <a:spcBef>
                <a:spcPts val="0"/>
              </a:spcBef>
              <a:buFontTx/>
              <a:buBlip>
                <a:blip r:embed="rId2"/>
              </a:buBlip>
              <a:defRPr sz="2400" spc="-50" baseline="0">
                <a:solidFill>
                  <a:srgbClr val="64646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tekst 5">
            <a:extLst>
              <a:ext uri="{FF2B5EF4-FFF2-40B4-BE49-F238E27FC236}">
                <a16:creationId xmlns:a16="http://schemas.microsoft.com/office/drawing/2014/main" id="{D69976C1-8BE2-4465-8AAD-59D5BF641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8649" y="849168"/>
            <a:ext cx="10088053" cy="11521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0"/>
              </a:lnSpc>
              <a:spcBef>
                <a:spcPts val="0"/>
              </a:spcBef>
              <a:buNone/>
              <a:defRPr sz="40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9000"/>
            </a:lvl2pPr>
          </a:lstStyle>
          <a:p>
            <a:pPr lvl="0"/>
            <a:r>
              <a:rPr lang="nl-NL"/>
              <a:t>Header 2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A4F047EA-6DC1-4D20-89D7-5341D7B1EB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51894" y="166237"/>
            <a:ext cx="6447346" cy="25645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spc="0" baseline="0">
                <a:solidFill>
                  <a:srgbClr val="646464"/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nl-NL" err="1"/>
              <a:t>Akwa</a:t>
            </a:r>
            <a:r>
              <a:rPr lang="nl-NL"/>
              <a:t> GGZ</a:t>
            </a:r>
          </a:p>
        </p:txBody>
      </p:sp>
    </p:spTree>
    <p:extLst>
      <p:ext uri="{BB962C8B-B14F-4D97-AF65-F5344CB8AC3E}">
        <p14:creationId xmlns:p14="http://schemas.microsoft.com/office/powerpoint/2010/main" val="4224223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enadruk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A35814A-EF1F-448E-AE17-C66D4B8750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8649" y="978561"/>
            <a:ext cx="10088053" cy="101414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0"/>
              </a:lnSpc>
              <a:spcBef>
                <a:spcPts val="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9000"/>
            </a:lvl2pPr>
          </a:lstStyle>
          <a:p>
            <a:pPr lvl="0"/>
            <a:r>
              <a:rPr lang="nl-NL"/>
              <a:t>Header 1</a:t>
            </a:r>
          </a:p>
        </p:txBody>
      </p:sp>
      <p:sp>
        <p:nvSpPr>
          <p:cNvPr id="7" name="Tijdelijke aanduiding voor tekst 9">
            <a:extLst>
              <a:ext uri="{FF2B5EF4-FFF2-40B4-BE49-F238E27FC236}">
                <a16:creationId xmlns:a16="http://schemas.microsoft.com/office/drawing/2014/main" id="{C2B12CD1-D21A-49C7-B867-F26A6B24B3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85669" y="2225615"/>
            <a:ext cx="9359659" cy="3036498"/>
          </a:xfrm>
          <a:prstGeom prst="rect">
            <a:avLst/>
          </a:prstGeom>
        </p:spPr>
        <p:txBody>
          <a:bodyPr/>
          <a:lstStyle>
            <a:lvl1pPr marL="504000" indent="-504000">
              <a:lnSpc>
                <a:spcPts val="2400"/>
              </a:lnSpc>
              <a:spcBef>
                <a:spcPts val="0"/>
              </a:spcBef>
              <a:buFontTx/>
              <a:buBlip>
                <a:blip r:embed="rId2"/>
              </a:buBlip>
              <a:defRPr sz="2400" spc="-5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B214B823-D212-41A4-A4B5-A731E89061D5}"/>
              </a:ext>
            </a:extLst>
          </p:cNvPr>
          <p:cNvSpPr>
            <a:spLocks/>
          </p:cNvSpPr>
          <p:nvPr/>
        </p:nvSpPr>
        <p:spPr>
          <a:xfrm>
            <a:off x="371474" y="548680"/>
            <a:ext cx="11449051" cy="59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C2B12CD1-D21A-49C7-B867-F26A6B24B3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85669" y="2225615"/>
            <a:ext cx="9359659" cy="3036498"/>
          </a:xfrm>
          <a:prstGeom prst="rect">
            <a:avLst/>
          </a:prstGeom>
        </p:spPr>
        <p:txBody>
          <a:bodyPr/>
          <a:lstStyle>
            <a:lvl1pPr marL="504000" indent="-504000">
              <a:lnSpc>
                <a:spcPts val="2400"/>
              </a:lnSpc>
              <a:spcBef>
                <a:spcPts val="0"/>
              </a:spcBef>
              <a:buFontTx/>
              <a:buBlip>
                <a:blip r:embed="rId2"/>
              </a:buBlip>
              <a:defRPr sz="2400" spc="-50" baseline="0">
                <a:solidFill>
                  <a:srgbClr val="64646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tekst 5">
            <a:extLst>
              <a:ext uri="{FF2B5EF4-FFF2-40B4-BE49-F238E27FC236}">
                <a16:creationId xmlns:a16="http://schemas.microsoft.com/office/drawing/2014/main" id="{D69976C1-8BE2-4465-8AAD-59D5BF641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8649" y="849168"/>
            <a:ext cx="10088053" cy="11521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0"/>
              </a:lnSpc>
              <a:spcBef>
                <a:spcPts val="0"/>
              </a:spcBef>
              <a:buNone/>
              <a:defRPr sz="40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9000"/>
            </a:lvl2pPr>
          </a:lstStyle>
          <a:p>
            <a:pPr lvl="0"/>
            <a:r>
              <a:rPr lang="nl-NL"/>
              <a:t>Header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954382-6EE4-0E42-B823-3C8F0935260D}"/>
              </a:ext>
            </a:extLst>
          </p:cNvPr>
          <p:cNvSpPr txBox="1"/>
          <p:nvPr/>
        </p:nvSpPr>
        <p:spPr>
          <a:xfrm>
            <a:off x="9840416" y="156769"/>
            <a:ext cx="2019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L" sz="1100">
                <a:solidFill>
                  <a:schemeClr val="bg1"/>
                </a:solidFill>
              </a:rPr>
              <a:t>Akwa GGZ – </a:t>
            </a:r>
            <a:fld id="{F6479962-0479-CB4B-9EC8-D9534302BA4B}" type="slidenum">
              <a:rPr lang="en-NL" sz="1100" smtClean="0">
                <a:solidFill>
                  <a:schemeClr val="bg1"/>
                </a:solidFill>
              </a:rPr>
              <a:pPr algn="r"/>
              <a:t>‹nr.›</a:t>
            </a:fld>
            <a:endParaRPr lang="en-NL" sz="1100">
              <a:solidFill>
                <a:schemeClr val="bg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ub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4F249DCC-F244-4F3C-8324-69F0BE93EB36}"/>
              </a:ext>
            </a:extLst>
          </p:cNvPr>
          <p:cNvSpPr/>
          <p:nvPr/>
        </p:nvSpPr>
        <p:spPr>
          <a:xfrm>
            <a:off x="371474" y="561975"/>
            <a:ext cx="11449051" cy="59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D69976C1-8BE2-4465-8AAD-59D5BF641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8649" y="849168"/>
            <a:ext cx="10088053" cy="11521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0"/>
              </a:lnSpc>
              <a:spcBef>
                <a:spcPts val="0"/>
              </a:spcBef>
              <a:buNone/>
              <a:defRPr sz="40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9000"/>
            </a:lvl2pPr>
          </a:lstStyle>
          <a:p>
            <a:pPr lvl="0"/>
            <a:r>
              <a:rPr lang="nl-NL"/>
              <a:t>Header 2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902C7BD-65E4-4BAC-A129-4C71B8E562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3796" y="2078968"/>
            <a:ext cx="10110159" cy="32003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500">
                <a:solidFill>
                  <a:srgbClr val="646464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A4F047EA-6DC1-4D20-89D7-5341D7B1EB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51894" y="166237"/>
            <a:ext cx="6447346" cy="25645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spc="0" baseline="0">
                <a:solidFill>
                  <a:srgbClr val="646464"/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nl-NL" err="1"/>
              <a:t>Akwa</a:t>
            </a:r>
            <a:r>
              <a:rPr lang="nl-NL"/>
              <a:t> GGZ</a:t>
            </a:r>
          </a:p>
        </p:txBody>
      </p:sp>
    </p:spTree>
    <p:extLst>
      <p:ext uri="{BB962C8B-B14F-4D97-AF65-F5344CB8AC3E}">
        <p14:creationId xmlns:p14="http://schemas.microsoft.com/office/powerpoint/2010/main" val="2174682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B214B823-D212-41A4-A4B5-A731E89061D5}"/>
              </a:ext>
            </a:extLst>
          </p:cNvPr>
          <p:cNvSpPr>
            <a:spLocks/>
          </p:cNvSpPr>
          <p:nvPr userDrawn="1"/>
        </p:nvSpPr>
        <p:spPr>
          <a:xfrm>
            <a:off x="371474" y="548680"/>
            <a:ext cx="11449051" cy="59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C2B12CD1-D21A-49C7-B867-F26A6B24B3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85669" y="2225615"/>
            <a:ext cx="9359659" cy="3036498"/>
          </a:xfrm>
          <a:prstGeom prst="rect">
            <a:avLst/>
          </a:prstGeom>
        </p:spPr>
        <p:txBody>
          <a:bodyPr/>
          <a:lstStyle>
            <a:lvl1pPr marL="504000" indent="-504000">
              <a:lnSpc>
                <a:spcPts val="2400"/>
              </a:lnSpc>
              <a:spcBef>
                <a:spcPts val="0"/>
              </a:spcBef>
              <a:buFontTx/>
              <a:buBlip>
                <a:blip r:embed="rId2"/>
              </a:buBlip>
              <a:defRPr sz="2400" spc="-50" baseline="0">
                <a:solidFill>
                  <a:srgbClr val="64646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13" name="Tijdelijke aanduiding voor tekst 5">
            <a:extLst>
              <a:ext uri="{FF2B5EF4-FFF2-40B4-BE49-F238E27FC236}">
                <a16:creationId xmlns:a16="http://schemas.microsoft.com/office/drawing/2014/main" id="{D69976C1-8BE2-4465-8AAD-59D5BF641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8649" y="849168"/>
            <a:ext cx="10088053" cy="11521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0"/>
              </a:lnSpc>
              <a:spcBef>
                <a:spcPts val="0"/>
              </a:spcBef>
              <a:buNone/>
              <a:defRPr sz="40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9000"/>
            </a:lvl2pPr>
          </a:lstStyle>
          <a:p>
            <a:pPr lvl="0"/>
            <a:r>
              <a:rPr lang="nl-NL" dirty="0"/>
              <a:t>Header 2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A4F047EA-6DC1-4D20-89D7-5341D7B1EB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51894" y="166237"/>
            <a:ext cx="6447346" cy="25645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spc="0" baseline="0">
                <a:solidFill>
                  <a:srgbClr val="646464"/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nl-NL" dirty="0" err="1"/>
              <a:t>Akwa</a:t>
            </a:r>
            <a:r>
              <a:rPr lang="nl-NL" dirty="0"/>
              <a:t> GGZ</a:t>
            </a:r>
          </a:p>
        </p:txBody>
      </p:sp>
    </p:spTree>
    <p:extLst>
      <p:ext uri="{BB962C8B-B14F-4D97-AF65-F5344CB8AC3E}">
        <p14:creationId xmlns:p14="http://schemas.microsoft.com/office/powerpoint/2010/main" val="3861102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20D32EB9-2470-45B4-AC2A-F4FD0EBFDAF1}"/>
              </a:ext>
            </a:extLst>
          </p:cNvPr>
          <p:cNvSpPr/>
          <p:nvPr userDrawn="1"/>
        </p:nvSpPr>
        <p:spPr>
          <a:xfrm>
            <a:off x="1" y="4270075"/>
            <a:ext cx="12192000" cy="2587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883238F-560E-47F1-B0A7-22E18C7B3B25}"/>
              </a:ext>
            </a:extLst>
          </p:cNvPr>
          <p:cNvSpPr/>
          <p:nvPr userDrawn="1"/>
        </p:nvSpPr>
        <p:spPr>
          <a:xfrm>
            <a:off x="0" y="0"/>
            <a:ext cx="12192000" cy="4278702"/>
          </a:xfrm>
          <a:prstGeom prst="rect">
            <a:avLst/>
          </a:prstGeom>
          <a:solidFill>
            <a:srgbClr val="62F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FA88A45-36A0-4219-BF8C-EBA6E7BE9B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972" y="4672354"/>
            <a:ext cx="3708000" cy="1485817"/>
          </a:xfrm>
          <a:prstGeom prst="rect">
            <a:avLst/>
          </a:prstGeom>
        </p:spPr>
      </p:pic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86DA5342-CA34-40E6-9F58-66243D3F59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7275" y="1228725"/>
            <a:ext cx="10839450" cy="2609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9000"/>
              </a:lnSpc>
              <a:spcBef>
                <a:spcPts val="0"/>
              </a:spcBef>
              <a:buNone/>
              <a:defRPr sz="9000" b="1">
                <a:solidFill>
                  <a:schemeClr val="accent1"/>
                </a:solidFill>
              </a:defRPr>
            </a:lvl1pPr>
            <a:lvl2pPr marL="457200" indent="0">
              <a:buNone/>
              <a:defRPr sz="9000"/>
            </a:lvl2pPr>
          </a:lstStyle>
          <a:p>
            <a:pPr lvl="0"/>
            <a:r>
              <a:rPr lang="nl-NL"/>
              <a:t>Titel van de presentatie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750FDE9E-252B-47ED-9B6B-F293461F50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7750" y="4581525"/>
            <a:ext cx="5514975" cy="65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spc="-50" baseline="0">
                <a:solidFill>
                  <a:srgbClr val="64646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l-NL"/>
              <a:t>Spreker Achternaam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F6B423A3-0660-4046-BBF4-A51361EAC9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7275" y="5876925"/>
            <a:ext cx="5562600" cy="352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-50" baseline="0">
                <a:solidFill>
                  <a:srgbClr val="64646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l-NL"/>
              <a:t>Datum </a:t>
            </a:r>
          </a:p>
        </p:txBody>
      </p:sp>
    </p:spTree>
    <p:extLst>
      <p:ext uri="{BB962C8B-B14F-4D97-AF65-F5344CB8AC3E}">
        <p14:creationId xmlns:p14="http://schemas.microsoft.com/office/powerpoint/2010/main" val="780446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teks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E115F2E6-CBEA-994E-854F-6BA0E303F14A}"/>
              </a:ext>
            </a:extLst>
          </p:cNvPr>
          <p:cNvSpPr/>
          <p:nvPr userDrawn="1"/>
        </p:nvSpPr>
        <p:spPr>
          <a:xfrm>
            <a:off x="371474" y="561975"/>
            <a:ext cx="11449051" cy="59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C2B12CD1-D21A-49C7-B867-F26A6B24B3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85669" y="2225615"/>
            <a:ext cx="9359659" cy="3036498"/>
          </a:xfrm>
          <a:prstGeom prst="rect">
            <a:avLst/>
          </a:prstGeom>
        </p:spPr>
        <p:txBody>
          <a:bodyPr/>
          <a:lstStyle>
            <a:lvl1pPr marL="504000" indent="-504000">
              <a:lnSpc>
                <a:spcPts val="2400"/>
              </a:lnSpc>
              <a:spcBef>
                <a:spcPts val="0"/>
              </a:spcBef>
              <a:buFontTx/>
              <a:buBlip>
                <a:blip r:embed="rId2"/>
              </a:buBlip>
              <a:defRPr sz="2400" spc="-50" baseline="0">
                <a:solidFill>
                  <a:srgbClr val="64646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Tijdelijke aanduiding voor tekst 5">
            <a:extLst>
              <a:ext uri="{FF2B5EF4-FFF2-40B4-BE49-F238E27FC236}">
                <a16:creationId xmlns:a16="http://schemas.microsoft.com/office/drawing/2014/main" id="{D69976C1-8BE2-4465-8AAD-59D5BF641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8649" y="849168"/>
            <a:ext cx="10088053" cy="11521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0"/>
              </a:lnSpc>
              <a:spcBef>
                <a:spcPts val="0"/>
              </a:spcBef>
              <a:buNone/>
              <a:defRPr sz="40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9000"/>
            </a:lvl2pPr>
          </a:lstStyle>
          <a:p>
            <a:pPr lvl="0"/>
            <a:r>
              <a:rPr lang="nl-NL"/>
              <a:t>Header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E77F7-8D4C-2D4B-8AB3-D456F14D59F6}"/>
              </a:ext>
            </a:extLst>
          </p:cNvPr>
          <p:cNvSpPr txBox="1"/>
          <p:nvPr userDrawn="1"/>
        </p:nvSpPr>
        <p:spPr>
          <a:xfrm>
            <a:off x="9840416" y="156769"/>
            <a:ext cx="2019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L" sz="1100">
                <a:solidFill>
                  <a:srgbClr val="646464"/>
                </a:solidFill>
              </a:rPr>
              <a:t>Akwa GGZ – </a:t>
            </a:r>
            <a:fld id="{F6479962-0479-CB4B-9EC8-D9534302BA4B}" type="slidenum">
              <a:rPr lang="en-NL" sz="1100" smtClean="0">
                <a:solidFill>
                  <a:srgbClr val="646464"/>
                </a:solidFill>
              </a:rPr>
              <a:pPr algn="r"/>
              <a:t>‹nr.›</a:t>
            </a:fld>
            <a:endParaRPr lang="en-NL" sz="110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11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el en teks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4F249DCC-F244-4F3C-8324-69F0BE93EB36}"/>
              </a:ext>
            </a:extLst>
          </p:cNvPr>
          <p:cNvSpPr/>
          <p:nvPr userDrawn="1"/>
        </p:nvSpPr>
        <p:spPr>
          <a:xfrm>
            <a:off x="371474" y="561975"/>
            <a:ext cx="11449051" cy="59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D69976C1-8BE2-4465-8AAD-59D5BF641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8649" y="849168"/>
            <a:ext cx="10088053" cy="11521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0"/>
              </a:lnSpc>
              <a:spcBef>
                <a:spcPts val="0"/>
              </a:spcBef>
              <a:buNone/>
              <a:defRPr sz="40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9000"/>
            </a:lvl2pPr>
          </a:lstStyle>
          <a:p>
            <a:pPr lvl="0"/>
            <a:r>
              <a:rPr lang="nl-NL"/>
              <a:t>Header 2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902C7BD-65E4-4BAC-A129-4C71B8E562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3796" y="2078968"/>
            <a:ext cx="10110159" cy="32003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500">
                <a:solidFill>
                  <a:srgbClr val="646464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19717D-045D-754B-A812-39CD3718C4AE}"/>
              </a:ext>
            </a:extLst>
          </p:cNvPr>
          <p:cNvSpPr txBox="1"/>
          <p:nvPr userDrawn="1"/>
        </p:nvSpPr>
        <p:spPr>
          <a:xfrm>
            <a:off x="9840416" y="156769"/>
            <a:ext cx="2019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L" sz="1100">
                <a:solidFill>
                  <a:srgbClr val="646464"/>
                </a:solidFill>
              </a:rPr>
              <a:t>Akwa GGZ – </a:t>
            </a:r>
            <a:fld id="{F6479962-0479-CB4B-9EC8-D9534302BA4B}" type="slidenum">
              <a:rPr lang="en-NL" sz="1100" smtClean="0">
                <a:solidFill>
                  <a:srgbClr val="646464"/>
                </a:solidFill>
              </a:rPr>
              <a:pPr algn="r"/>
              <a:t>‹nr.›</a:t>
            </a:fld>
            <a:endParaRPr lang="en-NL" sz="110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73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klei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5">
            <a:extLst>
              <a:ext uri="{FF2B5EF4-FFF2-40B4-BE49-F238E27FC236}">
                <a16:creationId xmlns:a16="http://schemas.microsoft.com/office/drawing/2014/main" id="{504AC89E-9805-D14F-B55A-C9FE0AE63C6C}"/>
              </a:ext>
            </a:extLst>
          </p:cNvPr>
          <p:cNvSpPr/>
          <p:nvPr userDrawn="1"/>
        </p:nvSpPr>
        <p:spPr>
          <a:xfrm>
            <a:off x="371474" y="561975"/>
            <a:ext cx="11449051" cy="59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tekst 9">
            <a:extLst>
              <a:ext uri="{FF2B5EF4-FFF2-40B4-BE49-F238E27FC236}">
                <a16:creationId xmlns:a16="http://schemas.microsoft.com/office/drawing/2014/main" id="{A84ED300-B3C2-466F-8DA7-E1DD2FAEEF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3099" y="5876925"/>
            <a:ext cx="4638675" cy="352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-50" baseline="0">
                <a:solidFill>
                  <a:srgbClr val="64646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l-NL"/>
              <a:t>Optioneel onderschrift </a:t>
            </a:r>
          </a:p>
        </p:txBody>
      </p:sp>
      <p:sp>
        <p:nvSpPr>
          <p:cNvPr id="11" name="Tijdelijke aanduiding voor media 4">
            <a:extLst>
              <a:ext uri="{FF2B5EF4-FFF2-40B4-BE49-F238E27FC236}">
                <a16:creationId xmlns:a16="http://schemas.microsoft.com/office/drawing/2014/main" id="{AF371988-DE21-4991-ADD5-08E1770F56F8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2028825" y="1133474"/>
            <a:ext cx="8100000" cy="4572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rgbClr val="646464"/>
                </a:solidFill>
              </a:defRPr>
            </a:lvl1pPr>
          </a:lstStyle>
          <a:p>
            <a:r>
              <a:rPr lang="nl-NL"/>
              <a:t>Klik op het pictogram als u media wilt toevoegen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F8ED3B-9111-8A4E-A24D-964BF068F703}"/>
              </a:ext>
            </a:extLst>
          </p:cNvPr>
          <p:cNvSpPr txBox="1"/>
          <p:nvPr userDrawn="1"/>
        </p:nvSpPr>
        <p:spPr>
          <a:xfrm>
            <a:off x="9840416" y="156769"/>
            <a:ext cx="2019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L" sz="1100">
                <a:solidFill>
                  <a:srgbClr val="646464"/>
                </a:solidFill>
              </a:rPr>
              <a:t>Akwa GGZ – </a:t>
            </a:r>
            <a:fld id="{F6479962-0479-CB4B-9EC8-D9534302BA4B}" type="slidenum">
              <a:rPr lang="en-NL" sz="1100" smtClean="0">
                <a:solidFill>
                  <a:srgbClr val="646464"/>
                </a:solidFill>
              </a:rPr>
              <a:pPr algn="r"/>
              <a:t>‹nr.›</a:t>
            </a:fld>
            <a:endParaRPr lang="en-NL" sz="110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59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groo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BD8A56D-F0C4-4165-9A8A-D357FC19F1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0800" y="561600"/>
            <a:ext cx="11448000" cy="590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46464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9AC93D-21E9-264A-B976-E6A9CF2CCB57}"/>
              </a:ext>
            </a:extLst>
          </p:cNvPr>
          <p:cNvSpPr txBox="1"/>
          <p:nvPr userDrawn="1"/>
        </p:nvSpPr>
        <p:spPr>
          <a:xfrm>
            <a:off x="9840416" y="156769"/>
            <a:ext cx="2019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L" sz="1100">
                <a:solidFill>
                  <a:srgbClr val="646464"/>
                </a:solidFill>
              </a:rPr>
              <a:t>Akwa GGZ – </a:t>
            </a:r>
            <a:fld id="{F6479962-0479-CB4B-9EC8-D9534302BA4B}" type="slidenum">
              <a:rPr lang="en-NL" sz="1100" smtClean="0">
                <a:solidFill>
                  <a:srgbClr val="646464"/>
                </a:solidFill>
              </a:rPr>
              <a:pPr algn="r"/>
              <a:t>‹nr.›</a:t>
            </a:fld>
            <a:endParaRPr lang="en-NL" sz="110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154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adrukk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A35814A-EF1F-448E-AE17-C66D4B8750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8649" y="836712"/>
            <a:ext cx="10088053" cy="101414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0"/>
              </a:lnSpc>
              <a:spcBef>
                <a:spcPts val="0"/>
              </a:spcBef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None/>
              <a:defRPr sz="9000"/>
            </a:lvl2pPr>
          </a:lstStyle>
          <a:p>
            <a:pPr lvl="0"/>
            <a:r>
              <a:rPr lang="nl-NL"/>
              <a:t>Header 1</a:t>
            </a:r>
          </a:p>
        </p:txBody>
      </p:sp>
      <p:sp>
        <p:nvSpPr>
          <p:cNvPr id="7" name="Tijdelijke aanduiding voor tekst 9">
            <a:extLst>
              <a:ext uri="{FF2B5EF4-FFF2-40B4-BE49-F238E27FC236}">
                <a16:creationId xmlns:a16="http://schemas.microsoft.com/office/drawing/2014/main" id="{C2B12CD1-D21A-49C7-B867-F26A6B24B3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85669" y="2225615"/>
            <a:ext cx="9359659" cy="3036498"/>
          </a:xfrm>
          <a:prstGeom prst="rect">
            <a:avLst/>
          </a:prstGeom>
        </p:spPr>
        <p:txBody>
          <a:bodyPr/>
          <a:lstStyle>
            <a:lvl1pPr marL="504000" indent="-504000">
              <a:lnSpc>
                <a:spcPts val="2400"/>
              </a:lnSpc>
              <a:spcBef>
                <a:spcPts val="0"/>
              </a:spcBef>
              <a:buFontTx/>
              <a:buBlip>
                <a:blip r:embed="rId2"/>
              </a:buBlip>
              <a:defRPr sz="2400" spc="-5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721219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20D32EB9-2470-45B4-AC2A-F4FD0EBFDAF1}"/>
              </a:ext>
            </a:extLst>
          </p:cNvPr>
          <p:cNvSpPr/>
          <p:nvPr/>
        </p:nvSpPr>
        <p:spPr>
          <a:xfrm>
            <a:off x="1" y="4270075"/>
            <a:ext cx="12192000" cy="2587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883238F-560E-47F1-B0A7-22E18C7B3B25}"/>
              </a:ext>
            </a:extLst>
          </p:cNvPr>
          <p:cNvSpPr/>
          <p:nvPr/>
        </p:nvSpPr>
        <p:spPr>
          <a:xfrm>
            <a:off x="0" y="0"/>
            <a:ext cx="12192000" cy="4278702"/>
          </a:xfrm>
          <a:prstGeom prst="rect">
            <a:avLst/>
          </a:prstGeom>
          <a:solidFill>
            <a:srgbClr val="62F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FA88A45-36A0-4219-BF8C-EBA6E7BE9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972" y="4672354"/>
            <a:ext cx="3708000" cy="1485817"/>
          </a:xfrm>
          <a:prstGeom prst="rect">
            <a:avLst/>
          </a:prstGeom>
        </p:spPr>
      </p:pic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86DA5342-CA34-40E6-9F58-66243D3F59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7275" y="1228725"/>
            <a:ext cx="10839450" cy="2609850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ts val="9000"/>
              </a:lnSpc>
              <a:spcBef>
                <a:spcPts val="0"/>
              </a:spcBef>
              <a:buNone/>
              <a:defRPr sz="9000" b="1">
                <a:solidFill>
                  <a:schemeClr val="accent1"/>
                </a:solidFill>
              </a:defRPr>
            </a:lvl1pPr>
            <a:lvl2pPr marL="457200" indent="0">
              <a:buNone/>
              <a:defRPr sz="9000"/>
            </a:lvl2pPr>
          </a:lstStyle>
          <a:p>
            <a:pPr lvl="0"/>
            <a:r>
              <a:rPr lang="nl-NL"/>
              <a:t>Titel van de presentatie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750FDE9E-252B-47ED-9B6B-F293461F50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7750" y="4581525"/>
            <a:ext cx="5514975" cy="657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spc="-50" baseline="0">
                <a:solidFill>
                  <a:srgbClr val="64646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l-NL"/>
              <a:t>Spreker Achternaam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F6B423A3-0660-4046-BBF4-A51361EAC9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7275" y="5876925"/>
            <a:ext cx="5562600" cy="352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-50" baseline="0">
                <a:solidFill>
                  <a:srgbClr val="64646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l-NL"/>
              <a:t>Datum </a:t>
            </a:r>
          </a:p>
        </p:txBody>
      </p:sp>
    </p:spTree>
    <p:extLst>
      <p:ext uri="{BB962C8B-B14F-4D97-AF65-F5344CB8AC3E}">
        <p14:creationId xmlns:p14="http://schemas.microsoft.com/office/powerpoint/2010/main" val="3442448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va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20D32EB9-2470-45B4-AC2A-F4FD0EBFDAF1}"/>
              </a:ext>
            </a:extLst>
          </p:cNvPr>
          <p:cNvSpPr/>
          <p:nvPr userDrawn="1"/>
        </p:nvSpPr>
        <p:spPr>
          <a:xfrm>
            <a:off x="1" y="4270075"/>
            <a:ext cx="12192000" cy="2587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883238F-560E-47F1-B0A7-22E18C7B3B2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F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tekst 5">
            <a:extLst>
              <a:ext uri="{FF2B5EF4-FFF2-40B4-BE49-F238E27FC236}">
                <a16:creationId xmlns:a16="http://schemas.microsoft.com/office/drawing/2014/main" id="{7A35814A-EF1F-448E-AE17-C66D4B8750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8649" y="978561"/>
            <a:ext cx="10088053" cy="101414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0"/>
              </a:lnSpc>
              <a:spcBef>
                <a:spcPts val="0"/>
              </a:spcBef>
              <a:buNone/>
              <a:defRPr sz="6000" b="1">
                <a:solidFill>
                  <a:schemeClr val="accent1"/>
                </a:solidFill>
              </a:defRPr>
            </a:lvl1pPr>
            <a:lvl2pPr marL="457200" indent="0">
              <a:buNone/>
              <a:defRPr sz="9000"/>
            </a:lvl2pPr>
          </a:lstStyle>
          <a:p>
            <a:pPr lvl="0"/>
            <a:r>
              <a:rPr lang="nl-NL"/>
              <a:t>Header 1</a:t>
            </a:r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C2B12CD1-D21A-49C7-B867-F26A6B24B3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85669" y="2225615"/>
            <a:ext cx="9359659" cy="3036498"/>
          </a:xfrm>
          <a:prstGeom prst="rect">
            <a:avLst/>
          </a:prstGeom>
        </p:spPr>
        <p:txBody>
          <a:bodyPr/>
          <a:lstStyle>
            <a:lvl1pPr marL="504000" indent="-504000">
              <a:lnSpc>
                <a:spcPts val="2400"/>
              </a:lnSpc>
              <a:spcBef>
                <a:spcPts val="0"/>
              </a:spcBef>
              <a:buFontTx/>
              <a:buBlip>
                <a:blip r:embed="rId2"/>
              </a:buBlip>
              <a:defRPr sz="2400" spc="-50" baseline="0">
                <a:solidFill>
                  <a:srgbClr val="64646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144236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ubtitel en teks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4F249DCC-F244-4F3C-8324-69F0BE93EB36}"/>
              </a:ext>
            </a:extLst>
          </p:cNvPr>
          <p:cNvSpPr/>
          <p:nvPr userDrawn="1"/>
        </p:nvSpPr>
        <p:spPr>
          <a:xfrm>
            <a:off x="371474" y="561975"/>
            <a:ext cx="11449051" cy="59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D69976C1-8BE2-4465-8AAD-59D5BF641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8649" y="849168"/>
            <a:ext cx="10088053" cy="11521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0"/>
              </a:lnSpc>
              <a:spcBef>
                <a:spcPts val="0"/>
              </a:spcBef>
              <a:buNone/>
              <a:defRPr sz="40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9000"/>
            </a:lvl2pPr>
          </a:lstStyle>
          <a:p>
            <a:pPr lvl="0"/>
            <a:r>
              <a:rPr lang="nl-NL"/>
              <a:t>Header 2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902C7BD-65E4-4BAC-A129-4C71B8E562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3796" y="2078968"/>
            <a:ext cx="10110159" cy="32003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500">
                <a:solidFill>
                  <a:srgbClr val="646464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560ABB-53B3-C94A-B275-1C836091A642}"/>
              </a:ext>
            </a:extLst>
          </p:cNvPr>
          <p:cNvSpPr txBox="1"/>
          <p:nvPr userDrawn="1"/>
        </p:nvSpPr>
        <p:spPr>
          <a:xfrm>
            <a:off x="9840416" y="156769"/>
            <a:ext cx="2019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L" sz="1100">
                <a:solidFill>
                  <a:srgbClr val="646464"/>
                </a:solidFill>
              </a:rPr>
              <a:t>Akwa GGZ – </a:t>
            </a:r>
            <a:fld id="{F6479962-0479-CB4B-9EC8-D9534302BA4B}" type="slidenum">
              <a:rPr lang="en-NL" sz="1100" smtClean="0">
                <a:solidFill>
                  <a:srgbClr val="646464"/>
                </a:solidFill>
              </a:rPr>
              <a:pPr algn="r"/>
              <a:t>‹nr.›</a:t>
            </a:fld>
            <a:endParaRPr lang="en-NL" sz="110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5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adrukk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A35814A-EF1F-448E-AE17-C66D4B8750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8649" y="978561"/>
            <a:ext cx="10088053" cy="101414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0"/>
              </a:lnSpc>
              <a:spcBef>
                <a:spcPts val="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None/>
              <a:defRPr sz="9000"/>
            </a:lvl2pPr>
          </a:lstStyle>
          <a:p>
            <a:pPr lvl="0"/>
            <a:r>
              <a:rPr lang="nl-NL"/>
              <a:t>Header 1</a:t>
            </a:r>
          </a:p>
        </p:txBody>
      </p:sp>
      <p:sp>
        <p:nvSpPr>
          <p:cNvPr id="7" name="Tijdelijke aanduiding voor tekst 9">
            <a:extLst>
              <a:ext uri="{FF2B5EF4-FFF2-40B4-BE49-F238E27FC236}">
                <a16:creationId xmlns:a16="http://schemas.microsoft.com/office/drawing/2014/main" id="{C2B12CD1-D21A-49C7-B867-F26A6B24B3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85669" y="2225615"/>
            <a:ext cx="9359659" cy="3036498"/>
          </a:xfrm>
          <a:prstGeom prst="rect">
            <a:avLst/>
          </a:prstGeom>
        </p:spPr>
        <p:txBody>
          <a:bodyPr/>
          <a:lstStyle>
            <a:lvl1pPr marL="504000" indent="-504000">
              <a:lnSpc>
                <a:spcPts val="2400"/>
              </a:lnSpc>
              <a:spcBef>
                <a:spcPts val="0"/>
              </a:spcBef>
              <a:buFontTx/>
              <a:buBlip>
                <a:blip r:embed="rId2"/>
              </a:buBlip>
              <a:defRPr sz="2400" spc="-5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383852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teks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B214B823-D212-41A4-A4B5-A731E89061D5}"/>
              </a:ext>
            </a:extLst>
          </p:cNvPr>
          <p:cNvSpPr>
            <a:spLocks/>
          </p:cNvSpPr>
          <p:nvPr userDrawn="1"/>
        </p:nvSpPr>
        <p:spPr>
          <a:xfrm>
            <a:off x="371474" y="548680"/>
            <a:ext cx="11449051" cy="59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C2B12CD1-D21A-49C7-B867-F26A6B24B3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85669" y="2225615"/>
            <a:ext cx="9359659" cy="3036498"/>
          </a:xfrm>
          <a:prstGeom prst="rect">
            <a:avLst/>
          </a:prstGeom>
        </p:spPr>
        <p:txBody>
          <a:bodyPr/>
          <a:lstStyle>
            <a:lvl1pPr marL="504000" indent="-504000">
              <a:lnSpc>
                <a:spcPts val="2400"/>
              </a:lnSpc>
              <a:spcBef>
                <a:spcPts val="0"/>
              </a:spcBef>
              <a:buFontTx/>
              <a:buBlip>
                <a:blip r:embed="rId2"/>
              </a:buBlip>
              <a:defRPr sz="2400" spc="-50" baseline="0">
                <a:solidFill>
                  <a:srgbClr val="64646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Tijdelijke aanduiding voor tekst 5">
            <a:extLst>
              <a:ext uri="{FF2B5EF4-FFF2-40B4-BE49-F238E27FC236}">
                <a16:creationId xmlns:a16="http://schemas.microsoft.com/office/drawing/2014/main" id="{D69976C1-8BE2-4465-8AAD-59D5BF641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8649" y="849168"/>
            <a:ext cx="10088053" cy="11521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0"/>
              </a:lnSpc>
              <a:spcBef>
                <a:spcPts val="0"/>
              </a:spcBef>
              <a:buNone/>
              <a:defRPr sz="40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9000"/>
            </a:lvl2pPr>
          </a:lstStyle>
          <a:p>
            <a:pPr lvl="0"/>
            <a:r>
              <a:rPr lang="nl-NL"/>
              <a:t>Header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954382-6EE4-0E42-B823-3C8F0935260D}"/>
              </a:ext>
            </a:extLst>
          </p:cNvPr>
          <p:cNvSpPr txBox="1"/>
          <p:nvPr userDrawn="1"/>
        </p:nvSpPr>
        <p:spPr>
          <a:xfrm>
            <a:off x="9840416" y="156769"/>
            <a:ext cx="2019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L" sz="1100">
                <a:solidFill>
                  <a:schemeClr val="bg1"/>
                </a:solidFill>
              </a:rPr>
              <a:t>Akwa GGZ – </a:t>
            </a:r>
            <a:fld id="{F6479962-0479-CB4B-9EC8-D9534302BA4B}" type="slidenum">
              <a:rPr lang="en-NL" sz="1100" smtClean="0">
                <a:solidFill>
                  <a:schemeClr val="bg1"/>
                </a:solidFill>
              </a:rPr>
              <a:pPr algn="r"/>
              <a:t>‹nr.›</a:t>
            </a:fld>
            <a:endParaRPr lang="en-NL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691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ubtitel en teks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4F249DCC-F244-4F3C-8324-69F0BE93EB36}"/>
              </a:ext>
            </a:extLst>
          </p:cNvPr>
          <p:cNvSpPr/>
          <p:nvPr userDrawn="1"/>
        </p:nvSpPr>
        <p:spPr>
          <a:xfrm>
            <a:off x="371474" y="561975"/>
            <a:ext cx="11449051" cy="59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D69976C1-8BE2-4465-8AAD-59D5BF641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8649" y="849168"/>
            <a:ext cx="10088053" cy="11521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0"/>
              </a:lnSpc>
              <a:spcBef>
                <a:spcPts val="0"/>
              </a:spcBef>
              <a:buNone/>
              <a:defRPr sz="40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9000"/>
            </a:lvl2pPr>
          </a:lstStyle>
          <a:p>
            <a:pPr lvl="0"/>
            <a:r>
              <a:rPr lang="nl-NL"/>
              <a:t>Header 2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902C7BD-65E4-4BAC-A129-4C71B8E562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3796" y="2078968"/>
            <a:ext cx="10110159" cy="32003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500">
                <a:solidFill>
                  <a:srgbClr val="646464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A4F047EA-6DC1-4D20-89D7-5341D7B1EB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51894" y="166237"/>
            <a:ext cx="6447346" cy="25645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spc="0" baseline="0">
                <a:solidFill>
                  <a:srgbClr val="646464"/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nl-NL" err="1"/>
              <a:t>Akwa</a:t>
            </a:r>
            <a:r>
              <a:rPr lang="nl-NL"/>
              <a:t> GGZ</a:t>
            </a:r>
          </a:p>
        </p:txBody>
      </p:sp>
    </p:spTree>
    <p:extLst>
      <p:ext uri="{BB962C8B-B14F-4D97-AF65-F5344CB8AC3E}">
        <p14:creationId xmlns:p14="http://schemas.microsoft.com/office/powerpoint/2010/main" val="249684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E115F2E6-CBEA-994E-854F-6BA0E303F14A}"/>
              </a:ext>
            </a:extLst>
          </p:cNvPr>
          <p:cNvSpPr/>
          <p:nvPr/>
        </p:nvSpPr>
        <p:spPr>
          <a:xfrm>
            <a:off x="371474" y="561975"/>
            <a:ext cx="11449051" cy="59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C2B12CD1-D21A-49C7-B867-F26A6B24B3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85669" y="2225615"/>
            <a:ext cx="9359659" cy="3036498"/>
          </a:xfrm>
          <a:prstGeom prst="rect">
            <a:avLst/>
          </a:prstGeom>
        </p:spPr>
        <p:txBody>
          <a:bodyPr/>
          <a:lstStyle>
            <a:lvl1pPr marL="504000" indent="-504000">
              <a:lnSpc>
                <a:spcPts val="2400"/>
              </a:lnSpc>
              <a:spcBef>
                <a:spcPts val="0"/>
              </a:spcBef>
              <a:buFontTx/>
              <a:buBlip>
                <a:blip r:embed="rId2"/>
              </a:buBlip>
              <a:defRPr sz="2400" spc="-50" baseline="0">
                <a:solidFill>
                  <a:srgbClr val="64646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tekst 5">
            <a:extLst>
              <a:ext uri="{FF2B5EF4-FFF2-40B4-BE49-F238E27FC236}">
                <a16:creationId xmlns:a16="http://schemas.microsoft.com/office/drawing/2014/main" id="{D69976C1-8BE2-4465-8AAD-59D5BF641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8649" y="849168"/>
            <a:ext cx="10088053" cy="11521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0"/>
              </a:lnSpc>
              <a:spcBef>
                <a:spcPts val="0"/>
              </a:spcBef>
              <a:buNone/>
              <a:defRPr sz="40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9000"/>
            </a:lvl2pPr>
          </a:lstStyle>
          <a:p>
            <a:pPr lvl="0"/>
            <a:r>
              <a:rPr lang="nl-NL"/>
              <a:t>Header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E77F7-8D4C-2D4B-8AB3-D456F14D59F6}"/>
              </a:ext>
            </a:extLst>
          </p:cNvPr>
          <p:cNvSpPr txBox="1"/>
          <p:nvPr/>
        </p:nvSpPr>
        <p:spPr>
          <a:xfrm>
            <a:off x="9840416" y="156769"/>
            <a:ext cx="2019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L" sz="1100">
                <a:solidFill>
                  <a:srgbClr val="646464"/>
                </a:solidFill>
              </a:rPr>
              <a:t>Akwa GGZ – </a:t>
            </a:r>
            <a:fld id="{F6479962-0479-CB4B-9EC8-D9534302BA4B}" type="slidenum">
              <a:rPr lang="en-NL" sz="1100" smtClean="0">
                <a:solidFill>
                  <a:srgbClr val="646464"/>
                </a:solidFill>
              </a:rPr>
              <a:pPr algn="r"/>
              <a:t>‹nr.›</a:t>
            </a:fld>
            <a:endParaRPr lang="en-NL" sz="110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23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4F249DCC-F244-4F3C-8324-69F0BE93EB36}"/>
              </a:ext>
            </a:extLst>
          </p:cNvPr>
          <p:cNvSpPr/>
          <p:nvPr/>
        </p:nvSpPr>
        <p:spPr>
          <a:xfrm>
            <a:off x="371474" y="561975"/>
            <a:ext cx="11449051" cy="59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D69976C1-8BE2-4465-8AAD-59D5BF641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8649" y="849168"/>
            <a:ext cx="10088053" cy="11521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0"/>
              </a:lnSpc>
              <a:spcBef>
                <a:spcPts val="0"/>
              </a:spcBef>
              <a:buNone/>
              <a:defRPr sz="40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9000"/>
            </a:lvl2pPr>
          </a:lstStyle>
          <a:p>
            <a:pPr lvl="0"/>
            <a:r>
              <a:rPr lang="nl-NL"/>
              <a:t>Header 2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902C7BD-65E4-4BAC-A129-4C71B8E562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3796" y="2078968"/>
            <a:ext cx="10110159" cy="32003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500">
                <a:solidFill>
                  <a:srgbClr val="646464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19717D-045D-754B-A812-39CD3718C4AE}"/>
              </a:ext>
            </a:extLst>
          </p:cNvPr>
          <p:cNvSpPr txBox="1"/>
          <p:nvPr/>
        </p:nvSpPr>
        <p:spPr>
          <a:xfrm>
            <a:off x="9840416" y="156769"/>
            <a:ext cx="2019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L" sz="1100">
                <a:solidFill>
                  <a:srgbClr val="646464"/>
                </a:solidFill>
              </a:rPr>
              <a:t>Akwa GGZ – </a:t>
            </a:r>
            <a:fld id="{F6479962-0479-CB4B-9EC8-D9534302BA4B}" type="slidenum">
              <a:rPr lang="en-NL" sz="1100" smtClean="0">
                <a:solidFill>
                  <a:srgbClr val="646464"/>
                </a:solidFill>
              </a:rPr>
              <a:pPr algn="r"/>
              <a:t>‹nr.›</a:t>
            </a:fld>
            <a:endParaRPr lang="en-NL" sz="110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0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5">
            <a:extLst>
              <a:ext uri="{FF2B5EF4-FFF2-40B4-BE49-F238E27FC236}">
                <a16:creationId xmlns:a16="http://schemas.microsoft.com/office/drawing/2014/main" id="{504AC89E-9805-D14F-B55A-C9FE0AE63C6C}"/>
              </a:ext>
            </a:extLst>
          </p:cNvPr>
          <p:cNvSpPr/>
          <p:nvPr/>
        </p:nvSpPr>
        <p:spPr>
          <a:xfrm>
            <a:off x="371474" y="561975"/>
            <a:ext cx="11449051" cy="59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tekst 9">
            <a:extLst>
              <a:ext uri="{FF2B5EF4-FFF2-40B4-BE49-F238E27FC236}">
                <a16:creationId xmlns:a16="http://schemas.microsoft.com/office/drawing/2014/main" id="{A84ED300-B3C2-466F-8DA7-E1DD2FAEEF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43099" y="5876925"/>
            <a:ext cx="4638675" cy="352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spc="-50" baseline="0">
                <a:solidFill>
                  <a:srgbClr val="64646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l-NL"/>
              <a:t>Optioneel onderschrift </a:t>
            </a:r>
          </a:p>
        </p:txBody>
      </p:sp>
      <p:sp>
        <p:nvSpPr>
          <p:cNvPr id="11" name="Tijdelijke aanduiding voor media 4">
            <a:extLst>
              <a:ext uri="{FF2B5EF4-FFF2-40B4-BE49-F238E27FC236}">
                <a16:creationId xmlns:a16="http://schemas.microsoft.com/office/drawing/2014/main" id="{AF371988-DE21-4991-ADD5-08E1770F56F8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2028825" y="1133474"/>
            <a:ext cx="8100000" cy="4572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>
                <a:solidFill>
                  <a:srgbClr val="646464"/>
                </a:solidFill>
              </a:defRPr>
            </a:lvl1pPr>
          </a:lstStyle>
          <a:p>
            <a:r>
              <a:rPr lang="nl-NL"/>
              <a:t>Klik op het pictogram als u media wilt toevoegen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F8ED3B-9111-8A4E-A24D-964BF068F703}"/>
              </a:ext>
            </a:extLst>
          </p:cNvPr>
          <p:cNvSpPr txBox="1"/>
          <p:nvPr/>
        </p:nvSpPr>
        <p:spPr>
          <a:xfrm>
            <a:off x="9840416" y="156769"/>
            <a:ext cx="2019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L" sz="1100">
                <a:solidFill>
                  <a:srgbClr val="646464"/>
                </a:solidFill>
              </a:rPr>
              <a:t>Akwa GGZ – </a:t>
            </a:r>
            <a:fld id="{F6479962-0479-CB4B-9EC8-D9534302BA4B}" type="slidenum">
              <a:rPr lang="en-NL" sz="1100" smtClean="0">
                <a:solidFill>
                  <a:srgbClr val="646464"/>
                </a:solidFill>
              </a:rPr>
              <a:pPr algn="r"/>
              <a:t>‹nr.›</a:t>
            </a:fld>
            <a:endParaRPr lang="en-NL" sz="1100">
              <a:solidFill>
                <a:srgbClr val="646464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BD8A56D-F0C4-4165-9A8A-D357FC19F1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0800" y="561600"/>
            <a:ext cx="11448000" cy="590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46464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9AC93D-21E9-264A-B976-E6A9CF2CCB57}"/>
              </a:ext>
            </a:extLst>
          </p:cNvPr>
          <p:cNvSpPr txBox="1"/>
          <p:nvPr/>
        </p:nvSpPr>
        <p:spPr>
          <a:xfrm>
            <a:off x="9840416" y="156769"/>
            <a:ext cx="2019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L" sz="1100">
                <a:solidFill>
                  <a:srgbClr val="646464"/>
                </a:solidFill>
              </a:rPr>
              <a:t>Akwa GGZ – </a:t>
            </a:r>
            <a:fld id="{F6479962-0479-CB4B-9EC8-D9534302BA4B}" type="slidenum">
              <a:rPr lang="en-NL" sz="1100" smtClean="0">
                <a:solidFill>
                  <a:srgbClr val="646464"/>
                </a:solidFill>
              </a:rPr>
              <a:pPr algn="r"/>
              <a:t>‹nr.›</a:t>
            </a:fld>
            <a:endParaRPr lang="en-NL" sz="110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0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adruk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A35814A-EF1F-448E-AE17-C66D4B8750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8649" y="836712"/>
            <a:ext cx="10088053" cy="101414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0"/>
              </a:lnSpc>
              <a:spcBef>
                <a:spcPts val="0"/>
              </a:spcBef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None/>
              <a:defRPr sz="9000"/>
            </a:lvl2pPr>
          </a:lstStyle>
          <a:p>
            <a:pPr lvl="0"/>
            <a:r>
              <a:rPr lang="nl-NL"/>
              <a:t>Header 1</a:t>
            </a:r>
          </a:p>
        </p:txBody>
      </p:sp>
      <p:sp>
        <p:nvSpPr>
          <p:cNvPr id="7" name="Tijdelijke aanduiding voor tekst 9">
            <a:extLst>
              <a:ext uri="{FF2B5EF4-FFF2-40B4-BE49-F238E27FC236}">
                <a16:creationId xmlns:a16="http://schemas.microsoft.com/office/drawing/2014/main" id="{C2B12CD1-D21A-49C7-B867-F26A6B24B3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85669" y="2225615"/>
            <a:ext cx="9359659" cy="3036498"/>
          </a:xfrm>
          <a:prstGeom prst="rect">
            <a:avLst/>
          </a:prstGeom>
        </p:spPr>
        <p:txBody>
          <a:bodyPr/>
          <a:lstStyle>
            <a:lvl1pPr marL="504000" indent="-504000">
              <a:lnSpc>
                <a:spcPts val="2400"/>
              </a:lnSpc>
              <a:spcBef>
                <a:spcPts val="0"/>
              </a:spcBef>
              <a:buFontTx/>
              <a:buBlip>
                <a:blip r:embed="rId2"/>
              </a:buBlip>
              <a:defRPr sz="2400" spc="-5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81315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va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20D32EB9-2470-45B4-AC2A-F4FD0EBFDAF1}"/>
              </a:ext>
            </a:extLst>
          </p:cNvPr>
          <p:cNvSpPr/>
          <p:nvPr/>
        </p:nvSpPr>
        <p:spPr>
          <a:xfrm>
            <a:off x="1" y="4270075"/>
            <a:ext cx="12192000" cy="2587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883238F-560E-47F1-B0A7-22E18C7B3B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F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tekst 5">
            <a:extLst>
              <a:ext uri="{FF2B5EF4-FFF2-40B4-BE49-F238E27FC236}">
                <a16:creationId xmlns:a16="http://schemas.microsoft.com/office/drawing/2014/main" id="{7A35814A-EF1F-448E-AE17-C66D4B8750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8649" y="978561"/>
            <a:ext cx="10088053" cy="101414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0"/>
              </a:lnSpc>
              <a:spcBef>
                <a:spcPts val="0"/>
              </a:spcBef>
              <a:buNone/>
              <a:defRPr sz="6000" b="1">
                <a:solidFill>
                  <a:schemeClr val="accent1"/>
                </a:solidFill>
              </a:defRPr>
            </a:lvl1pPr>
            <a:lvl2pPr marL="457200" indent="0">
              <a:buNone/>
              <a:defRPr sz="9000"/>
            </a:lvl2pPr>
          </a:lstStyle>
          <a:p>
            <a:pPr lvl="0"/>
            <a:r>
              <a:rPr lang="nl-NL"/>
              <a:t>Header 1</a:t>
            </a:r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C2B12CD1-D21A-49C7-B867-F26A6B24B3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85669" y="2225615"/>
            <a:ext cx="9359659" cy="3036498"/>
          </a:xfrm>
          <a:prstGeom prst="rect">
            <a:avLst/>
          </a:prstGeom>
        </p:spPr>
        <p:txBody>
          <a:bodyPr/>
          <a:lstStyle>
            <a:lvl1pPr marL="504000" indent="-504000">
              <a:lnSpc>
                <a:spcPts val="2400"/>
              </a:lnSpc>
              <a:spcBef>
                <a:spcPts val="0"/>
              </a:spcBef>
              <a:buFontTx/>
              <a:buBlip>
                <a:blip r:embed="rId2"/>
              </a:buBlip>
              <a:defRPr sz="2400" spc="-50" baseline="0">
                <a:solidFill>
                  <a:srgbClr val="64646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ub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4F249DCC-F244-4F3C-8324-69F0BE93EB36}"/>
              </a:ext>
            </a:extLst>
          </p:cNvPr>
          <p:cNvSpPr/>
          <p:nvPr/>
        </p:nvSpPr>
        <p:spPr>
          <a:xfrm>
            <a:off x="371474" y="561975"/>
            <a:ext cx="11449051" cy="59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D69976C1-8BE2-4465-8AAD-59D5BF641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8649" y="849168"/>
            <a:ext cx="10088053" cy="11521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9000"/>
              </a:lnSpc>
              <a:spcBef>
                <a:spcPts val="0"/>
              </a:spcBef>
              <a:buNone/>
              <a:defRPr sz="4000" b="1" baseline="0">
                <a:solidFill>
                  <a:schemeClr val="accent1"/>
                </a:solidFill>
              </a:defRPr>
            </a:lvl1pPr>
            <a:lvl2pPr marL="457200" indent="0">
              <a:buNone/>
              <a:defRPr sz="9000"/>
            </a:lvl2pPr>
          </a:lstStyle>
          <a:p>
            <a:pPr lvl="0"/>
            <a:r>
              <a:rPr lang="nl-NL"/>
              <a:t>Header 2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902C7BD-65E4-4BAC-A129-4C71B8E562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3796" y="2078968"/>
            <a:ext cx="10110159" cy="320039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500">
                <a:solidFill>
                  <a:srgbClr val="646464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560ABB-53B3-C94A-B275-1C836091A642}"/>
              </a:ext>
            </a:extLst>
          </p:cNvPr>
          <p:cNvSpPr txBox="1"/>
          <p:nvPr/>
        </p:nvSpPr>
        <p:spPr>
          <a:xfrm>
            <a:off x="9840416" y="156769"/>
            <a:ext cx="20197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L" sz="1100">
                <a:solidFill>
                  <a:srgbClr val="646464"/>
                </a:solidFill>
              </a:rPr>
              <a:t>Akwa GGZ – </a:t>
            </a:r>
            <a:fld id="{F6479962-0479-CB4B-9EC8-D9534302BA4B}" type="slidenum">
              <a:rPr lang="en-NL" sz="1100" smtClean="0">
                <a:solidFill>
                  <a:srgbClr val="646464"/>
                </a:solidFill>
              </a:rPr>
              <a:pPr algn="r"/>
              <a:t>‹nr.›</a:t>
            </a:fld>
            <a:endParaRPr lang="en-NL" sz="110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9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D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24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7" r:id="rId2"/>
    <p:sldLayoutId id="2147483650" r:id="rId3"/>
    <p:sldLayoutId id="2147483651" r:id="rId4"/>
    <p:sldLayoutId id="2147483668" r:id="rId5"/>
    <p:sldLayoutId id="2147483653" r:id="rId6"/>
    <p:sldLayoutId id="2147483654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40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player.vimeo.com/video/930998229?app_id=122963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vimeo.com/930998229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A2AAB-51E3-6657-E4A3-1B2A5246F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06D8ED24-7D56-6D3A-754B-D359267525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sz="6000" dirty="0"/>
              <a:t>Zorgstandaard Integrale crisisjeugdzorg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1CCB05-5558-CF0F-134B-CC31B9EC4C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sz="3200" dirty="0"/>
              <a:t>Jeroen </a:t>
            </a:r>
            <a:r>
              <a:rPr lang="nl-NL" sz="3200" dirty="0" err="1"/>
              <a:t>Steenmeijer</a:t>
            </a:r>
            <a:endParaRPr lang="nl-NL" sz="32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5A936BE-6C75-3B5D-E4DD-B0CBC92E69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Woensdag 24 september 2025</a:t>
            </a:r>
          </a:p>
        </p:txBody>
      </p:sp>
    </p:spTree>
    <p:extLst>
      <p:ext uri="{BB962C8B-B14F-4D97-AF65-F5344CB8AC3E}">
        <p14:creationId xmlns:p14="http://schemas.microsoft.com/office/powerpoint/2010/main" val="1758756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ED2C2-E539-6AD7-DDDF-E8AB39265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schermopname, ontwerp&#10;&#10;Door AI gegenereerde inhoud is mogelijk onjuist.">
            <a:extLst>
              <a:ext uri="{FF2B5EF4-FFF2-40B4-BE49-F238E27FC236}">
                <a16:creationId xmlns:a16="http://schemas.microsoft.com/office/drawing/2014/main" id="{A27E267C-3E07-14DF-9D83-C4C7FB3501D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80" cy="6857990"/>
          </a:xfrm>
          <a:prstGeom prst="rect">
            <a:avLst/>
          </a:prstGeom>
          <a:noFill/>
        </p:spPr>
      </p:pic>
      <p:pic>
        <p:nvPicPr>
          <p:cNvPr id="2" name="Afbeelding 1" descr="Afbeelding met tekst, schermopname, ontwerp&#10;&#10;Door AI gegenereerde inhoud is mogelijk onjuist.">
            <a:extLst>
              <a:ext uri="{FF2B5EF4-FFF2-40B4-BE49-F238E27FC236}">
                <a16:creationId xmlns:a16="http://schemas.microsoft.com/office/drawing/2014/main" id="{379750AF-82F2-CF9D-314E-628240A09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5" t="23916" r="54913" b="27899"/>
          <a:stretch>
            <a:fillRect/>
          </a:stretch>
        </p:blipFill>
        <p:spPr>
          <a:xfrm>
            <a:off x="2833736" y="1638677"/>
            <a:ext cx="2661718" cy="3304515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9040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120F1A3-7C4F-744C-B107-E09E2456F8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4666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89896-BB80-02CB-DEA9-4983C3E86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DC4604A-5E50-BAC8-D2D3-EB74C9A7FED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067DBA5-8FF2-1CE6-AB93-433BE2877A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6" t="36062" r="87140" b="17602"/>
          <a:stretch>
            <a:fillRect/>
          </a:stretch>
        </p:blipFill>
        <p:spPr>
          <a:xfrm>
            <a:off x="126749" y="2471595"/>
            <a:ext cx="1430447" cy="3177767"/>
          </a:xfrm>
          <a:prstGeom prst="roundRect">
            <a:avLst>
              <a:gd name="adj" fmla="val 10040"/>
            </a:avLst>
          </a:prstGeom>
          <a:noFill/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D4CC248-D772-5658-268D-8D60C67E30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423" t="4379" r="34938" b="4135"/>
          <a:stretch>
            <a:fillRect/>
          </a:stretch>
        </p:blipFill>
        <p:spPr>
          <a:xfrm>
            <a:off x="3829616" y="296498"/>
            <a:ext cx="4101220" cy="6274051"/>
          </a:xfrm>
          <a:prstGeom prst="rect">
            <a:avLst/>
          </a:prstGeom>
          <a:noFill/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C5A70B2-2014-9D28-E1EB-2AF0AAF92B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532" t="4378" r="69196" b="4135"/>
          <a:stretch>
            <a:fillRect/>
          </a:stretch>
        </p:blipFill>
        <p:spPr>
          <a:xfrm>
            <a:off x="1892174" y="296498"/>
            <a:ext cx="1862000" cy="6274051"/>
          </a:xfrm>
          <a:prstGeom prst="rect">
            <a:avLst/>
          </a:prstGeom>
          <a:noFill/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4511B80-21F7-39D4-A5F6-9F2048DC51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5693" t="4378" r="15272" b="4136"/>
          <a:stretch>
            <a:fillRect/>
          </a:stretch>
        </p:blipFill>
        <p:spPr>
          <a:xfrm>
            <a:off x="8006279" y="296498"/>
            <a:ext cx="2320707" cy="6274051"/>
          </a:xfrm>
          <a:prstGeom prst="rect">
            <a:avLst/>
          </a:prstGeom>
          <a:noFill/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D91EC82-8899-2F37-67D6-3822CF39D1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5322" t="4323" r="2500" b="4191"/>
          <a:stretch>
            <a:fillRect/>
          </a:stretch>
        </p:blipFill>
        <p:spPr>
          <a:xfrm>
            <a:off x="10402429" y="296498"/>
            <a:ext cx="1484772" cy="6274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9653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4DFF9-E550-E1C0-70E5-C7325A27B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schermopname, ontwerp&#10;&#10;Door AI gegenereerde inhoud is mogelijk onjuist.">
            <a:extLst>
              <a:ext uri="{FF2B5EF4-FFF2-40B4-BE49-F238E27FC236}">
                <a16:creationId xmlns:a16="http://schemas.microsoft.com/office/drawing/2014/main" id="{D83B37DE-A3CE-5760-C6BF-659C5A251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3699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1215D-BCA3-2382-0790-044793667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schermopname, ontwerp&#10;&#10;Door AI gegenereerde inhoud is mogelijk onjuist.">
            <a:extLst>
              <a:ext uri="{FF2B5EF4-FFF2-40B4-BE49-F238E27FC236}">
                <a16:creationId xmlns:a16="http://schemas.microsoft.com/office/drawing/2014/main" id="{8A3A0CEF-63DC-9622-DE71-45FB9D9C109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80" cy="6857990"/>
          </a:xfrm>
          <a:prstGeom prst="rect">
            <a:avLst/>
          </a:prstGeom>
          <a:noFill/>
        </p:spPr>
      </p:pic>
      <p:pic>
        <p:nvPicPr>
          <p:cNvPr id="2" name="Afbeelding 1" descr="Afbeelding met tekst, schermopname, ontwerp&#10;&#10;Door AI gegenereerde inhoud is mogelijk onjuist.">
            <a:extLst>
              <a:ext uri="{FF2B5EF4-FFF2-40B4-BE49-F238E27FC236}">
                <a16:creationId xmlns:a16="http://schemas.microsoft.com/office/drawing/2014/main" id="{69306CE7-3B25-0EF0-A6BC-27F0294C7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09" t="9386" r="29959" b="50371"/>
          <a:stretch>
            <a:fillRect/>
          </a:stretch>
        </p:blipFill>
        <p:spPr>
          <a:xfrm>
            <a:off x="5866646" y="642007"/>
            <a:ext cx="2661718" cy="2759829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8710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 descr="Afbeelding met tekst, schermopname, Lettertype, nummer&#10;&#10;Door AI gegenereerde inhoud is mogelijk onjuist.">
            <a:extLst>
              <a:ext uri="{FF2B5EF4-FFF2-40B4-BE49-F238E27FC236}">
                <a16:creationId xmlns:a16="http://schemas.microsoft.com/office/drawing/2014/main" id="{90413B65-BEE7-BDBD-8536-CB530C345A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1926802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2FEFF-D5A5-4968-E34B-9664451FD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4DCE66A-A5FF-35F1-87E3-13B9DD8130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lvl="0" indent="-342900">
              <a:buFontTx/>
              <a:buChar char="-"/>
            </a:pPr>
            <a:r>
              <a:rPr lang="nl-NL" dirty="0"/>
              <a:t>Samenwerking als basis:</a:t>
            </a:r>
            <a:br>
              <a:rPr lang="nl-NL" dirty="0"/>
            </a:br>
            <a:r>
              <a:rPr lang="nl-NL" dirty="0"/>
              <a:t>van jeugd- en opvoedhulp, jeugd-ggz en jeugdbescherming</a:t>
            </a:r>
          </a:p>
          <a:p>
            <a:pPr marL="342900" lvl="0" indent="-342900">
              <a:buFontTx/>
              <a:buChar char="-"/>
            </a:pPr>
            <a:endParaRPr lang="nl-NL" dirty="0"/>
          </a:p>
          <a:p>
            <a:pPr marL="342900" lvl="0" indent="-342900">
              <a:buFontTx/>
              <a:buChar char="-"/>
            </a:pPr>
            <a:r>
              <a:rPr lang="nl-NL" dirty="0"/>
              <a:t>Gemeenten en jeugdorganisaties dragen gezamenlijke verantwoordelijkheid voor het opzetten en bemensen van integrale crisisdienst</a:t>
            </a:r>
          </a:p>
          <a:p>
            <a:pPr marL="342900" lvl="0" indent="-342900">
              <a:buFontTx/>
              <a:buChar char="-"/>
            </a:pPr>
            <a:endParaRPr lang="nl-NL" dirty="0"/>
          </a:p>
          <a:p>
            <a:pPr marL="342900" lvl="0" indent="-342900">
              <a:buFontTx/>
              <a:buChar char="-"/>
            </a:pPr>
            <a:r>
              <a:rPr lang="nl-NL"/>
              <a:t>Afspraken </a:t>
            </a:r>
            <a:r>
              <a:rPr lang="nl-NL" dirty="0"/>
              <a:t>per jeugdzorgregio </a:t>
            </a:r>
          </a:p>
          <a:p>
            <a:pPr marL="342900" lvl="0" indent="-342900">
              <a:buFontTx/>
              <a:buChar char="-"/>
            </a:pPr>
            <a:endParaRPr lang="nl-NL" dirty="0"/>
          </a:p>
          <a:p>
            <a:pPr marL="342900" lvl="0" indent="-342900">
              <a:buFontTx/>
              <a:buChar char="-"/>
            </a:pPr>
            <a:r>
              <a:rPr lang="nl-NL" dirty="0"/>
              <a:t>Autorisatie: uitspreken intentie dat jeugdregio’s binnen 1 jaar na vaststelling van het implementatieplan een regioplan hebben opgesteld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A99B1A7-D76F-8D9C-FB51-1BD95F8348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Wat moet je onthouden?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15CF30E-9CF1-115D-7BDF-669A7994F8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3520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1A76E-F5C2-4663-00A8-9E55A053F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, cirkel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E661E1B4-100C-4450-BADD-CDF530CCB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799" y="561600"/>
            <a:ext cx="10496001" cy="5904000"/>
          </a:xfrm>
          <a:prstGeom prst="rect">
            <a:avLst/>
          </a:prstGeom>
          <a:noFill/>
        </p:spPr>
      </p:pic>
      <p:sp>
        <p:nvSpPr>
          <p:cNvPr id="2" name="Pijl: rechts 1">
            <a:extLst>
              <a:ext uri="{FF2B5EF4-FFF2-40B4-BE49-F238E27FC236}">
                <a16:creationId xmlns:a16="http://schemas.microsoft.com/office/drawing/2014/main" id="{C46D2E69-2A0F-FDCE-4DD6-12AC87C94363}"/>
              </a:ext>
            </a:extLst>
          </p:cNvPr>
          <p:cNvSpPr/>
          <p:nvPr/>
        </p:nvSpPr>
        <p:spPr>
          <a:xfrm>
            <a:off x="7597714" y="3518091"/>
            <a:ext cx="1815067" cy="914400"/>
          </a:xfrm>
          <a:prstGeom prst="rightArrow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D7A81C8-FE45-37E7-6C0F-14C6F9078DD7}"/>
              </a:ext>
            </a:extLst>
          </p:cNvPr>
          <p:cNvSpPr txBox="1"/>
          <p:nvPr/>
        </p:nvSpPr>
        <p:spPr>
          <a:xfrm>
            <a:off x="2553077" y="3559792"/>
            <a:ext cx="4961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dirty="0">
                <a:solidFill>
                  <a:srgbClr val="FFC000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Uitvoeringstoets VNG</a:t>
            </a:r>
          </a:p>
          <a:p>
            <a:pPr algn="r"/>
            <a:r>
              <a:rPr lang="nl-NL" sz="2400" dirty="0">
                <a:solidFill>
                  <a:srgbClr val="FFC000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&amp; Praktijkonderzoek </a:t>
            </a:r>
            <a:r>
              <a:rPr lang="nl-NL" sz="2400" dirty="0" err="1">
                <a:solidFill>
                  <a:srgbClr val="FFC000"/>
                </a:solidFill>
                <a:latin typeface="Aharoni" panose="020F0502020204030204" pitchFamily="2" charset="-79"/>
                <a:cs typeface="Aharoni" panose="020F0502020204030204" pitchFamily="2" charset="-79"/>
              </a:rPr>
              <a:t>AkwaGGZ</a:t>
            </a:r>
            <a:endParaRPr lang="nl-NL" sz="2400" dirty="0">
              <a:solidFill>
                <a:srgbClr val="FFC000"/>
              </a:solidFill>
              <a:latin typeface="Aharoni" panose="020F0502020204030204" pitchFamily="2" charset="-79"/>
              <a:cs typeface="Aharoni" panose="020F050202020403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15618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51D7A3B-29A1-4BE3-A34A-E85B940378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47750" y="4653533"/>
            <a:ext cx="6128370" cy="151177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sz="3200" b="1" dirty="0"/>
              <a:t>Omdat we het samen steeds beter willen doen.</a:t>
            </a:r>
          </a:p>
        </p:txBody>
      </p:sp>
      <p:sp>
        <p:nvSpPr>
          <p:cNvPr id="6" name="Tijdelijke aanduiding voor tekst 1">
            <a:extLst>
              <a:ext uri="{FF2B5EF4-FFF2-40B4-BE49-F238E27FC236}">
                <a16:creationId xmlns:a16="http://schemas.microsoft.com/office/drawing/2014/main" id="{A87615E9-CEEE-1844-9FB6-E0545D9DAF31}"/>
              </a:ext>
            </a:extLst>
          </p:cNvPr>
          <p:cNvSpPr txBox="1">
            <a:spLocks/>
          </p:cNvSpPr>
          <p:nvPr/>
        </p:nvSpPr>
        <p:spPr>
          <a:xfrm>
            <a:off x="1057275" y="620688"/>
            <a:ext cx="10839450" cy="281323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9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2936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Dank </a:t>
            </a:r>
            <a:r>
              <a:rPr kumimoji="0" lang="en-GB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2936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voor</a:t>
            </a:r>
            <a:r>
              <a: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2936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je </a:t>
            </a:r>
            <a:r>
              <a:rPr kumimoji="0" lang="en-GB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2936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aandacht</a:t>
            </a: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srgbClr val="29363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29363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29363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2936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3200" b="0" dirty="0" err="1">
                <a:solidFill>
                  <a:srgbClr val="2936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s.buitenhuis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2936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@akwaggz.nl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29363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29363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397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F2B45BFC-C273-DDD3-183F-73995F457A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r>
              <a:rPr lang="nl-NL" dirty="0"/>
              <a:t>Hier voegen we de video over zorgstandaarden in (hij is te groot om te versturen via de mail): </a:t>
            </a:r>
            <a:r>
              <a:rPr lang="nl-NL" dirty="0">
                <a:hlinkClick r:id="rId4"/>
              </a:rPr>
              <a:t>Wat zijn zorgstandaarden voor de ggz? on </a:t>
            </a:r>
            <a:r>
              <a:rPr lang="nl-NL" dirty="0" err="1">
                <a:hlinkClick r:id="rId4"/>
              </a:rPr>
              <a:t>Vimeo</a:t>
            </a:r>
            <a:endParaRPr lang="nl-NL" dirty="0"/>
          </a:p>
          <a:p>
            <a:endParaRPr lang="nl-NL" dirty="0"/>
          </a:p>
        </p:txBody>
      </p:sp>
      <p:pic>
        <p:nvPicPr>
          <p:cNvPr id="3" name="Onlinemedia 2" title="Wat zijn zorgstandaarden voor de ggz?">
            <a:hlinkClick r:id="" action="ppaction://media"/>
            <a:extLst>
              <a:ext uri="{FF2B5EF4-FFF2-40B4-BE49-F238E27FC236}">
                <a16:creationId xmlns:a16="http://schemas.microsoft.com/office/drawing/2014/main" id="{5B9292F0-A88F-7B4A-7DA0-2539276D44E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1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6BA47252-DBFC-4E74-BE88-4A162DB72170}"/>
              </a:ext>
            </a:extLst>
          </p:cNvPr>
          <p:cNvSpPr txBox="1">
            <a:spLocks/>
          </p:cNvSpPr>
          <p:nvPr/>
        </p:nvSpPr>
        <p:spPr>
          <a:xfrm>
            <a:off x="880110" y="743535"/>
            <a:ext cx="9427672" cy="47567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nl-NL" sz="1800"/>
          </a:p>
          <a:p>
            <a:pPr marL="0" indent="0">
              <a:buFont typeface="Arial" panose="020B0604020202020204" pitchFamily="34" charset="0"/>
              <a:buNone/>
            </a:pPr>
            <a:endParaRPr lang="nl-NL" sz="1800"/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B766BED9-38B7-4A97-A1EA-6C82E2AC0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110" y="561489"/>
            <a:ext cx="10088053" cy="1152164"/>
          </a:xfrm>
        </p:spPr>
        <p:txBody>
          <a:bodyPr/>
          <a:lstStyle/>
          <a:p>
            <a:r>
              <a:rPr lang="nl-NL" sz="3200" dirty="0"/>
              <a:t>Werkgroep Acute Jeugdhulp: De alliantie en meer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F1F5F23-E1F9-9D37-F77C-73EF62D5C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987" y="2045263"/>
            <a:ext cx="1717789" cy="50601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4C17B2A-5879-C271-BFC4-9CE8E1E51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0026" y="3845407"/>
            <a:ext cx="2848137" cy="43291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2CB0969-4685-C7BB-52FE-9B9A2BC960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2260" y="5296339"/>
            <a:ext cx="1544508" cy="62873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AB69B3B-EA31-3367-6501-58F826FB9A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8987" y="2879950"/>
            <a:ext cx="2397557" cy="55562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8B32CB69-212E-4A31-742D-3A9824A434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0604" y="4666167"/>
            <a:ext cx="1924319" cy="628738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706B3A64-9B69-BD17-AA51-B7B0E715B9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77145" y="1830904"/>
            <a:ext cx="905001" cy="94310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0EEFBFD-834A-BBD1-05E4-A0799A8CF8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197" y="2045263"/>
            <a:ext cx="6261665" cy="351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56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0CCBA4EF-8167-FC29-008B-EBBE909AB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97" y="2045263"/>
            <a:ext cx="6261665" cy="3515817"/>
          </a:xfrm>
          <a:prstGeom prst="rect">
            <a:avLst/>
          </a:prstGeom>
        </p:spPr>
      </p:pic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6BA47252-DBFC-4E74-BE88-4A162DB72170}"/>
              </a:ext>
            </a:extLst>
          </p:cNvPr>
          <p:cNvSpPr txBox="1">
            <a:spLocks/>
          </p:cNvSpPr>
          <p:nvPr/>
        </p:nvSpPr>
        <p:spPr>
          <a:xfrm>
            <a:off x="880110" y="743535"/>
            <a:ext cx="9427672" cy="47567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nl-NL" sz="1800"/>
          </a:p>
          <a:p>
            <a:pPr marL="0" indent="0">
              <a:buFont typeface="Arial" panose="020B0604020202020204" pitchFamily="34" charset="0"/>
              <a:buNone/>
            </a:pPr>
            <a:endParaRPr lang="nl-NL" sz="1800"/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B766BED9-38B7-4A97-A1EA-6C82E2AC0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110" y="561489"/>
            <a:ext cx="10088053" cy="1152164"/>
          </a:xfrm>
        </p:spPr>
        <p:txBody>
          <a:bodyPr/>
          <a:lstStyle/>
          <a:p>
            <a:r>
              <a:rPr lang="nl-NL" sz="3200" dirty="0"/>
              <a:t>Werkgroep Acute Jeugdhulp: De alliantie en meer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F1F5F23-E1F9-9D37-F77C-73EF62D5C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8987" y="2045263"/>
            <a:ext cx="1717789" cy="50601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4C17B2A-5879-C271-BFC4-9CE8E1E512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0026" y="3845407"/>
            <a:ext cx="2848137" cy="43291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2CB0969-4685-C7BB-52FE-9B9A2BC960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2260" y="5296339"/>
            <a:ext cx="1544508" cy="62873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AB69B3B-EA31-3367-6501-58F826FB9A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8987" y="2879950"/>
            <a:ext cx="2397557" cy="55562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8B32CB69-212E-4A31-742D-3A9824A434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0604" y="4666167"/>
            <a:ext cx="1924319" cy="628738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706B3A64-9B69-BD17-AA51-B7B0E715B9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77145" y="1830904"/>
            <a:ext cx="905001" cy="943107"/>
          </a:xfrm>
          <a:prstGeom prst="rect">
            <a:avLst/>
          </a:prstGeom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146A3BE8-7684-2747-A767-62EAD00E1C41}"/>
              </a:ext>
            </a:extLst>
          </p:cNvPr>
          <p:cNvSpPr/>
          <p:nvPr/>
        </p:nvSpPr>
        <p:spPr>
          <a:xfrm>
            <a:off x="7750004" y="3679050"/>
            <a:ext cx="3561885" cy="751415"/>
          </a:xfrm>
          <a:prstGeom prst="ellipse">
            <a:avLst/>
          </a:prstGeom>
          <a:noFill/>
          <a:ln w="123825" cmpd="sng">
            <a:solidFill>
              <a:srgbClr val="62F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6B498872-9A6A-4C2E-2F7E-6390382C6B27}"/>
              </a:ext>
            </a:extLst>
          </p:cNvPr>
          <p:cNvSpPr/>
          <p:nvPr/>
        </p:nvSpPr>
        <p:spPr>
          <a:xfrm>
            <a:off x="7466212" y="4547658"/>
            <a:ext cx="2543106" cy="943107"/>
          </a:xfrm>
          <a:prstGeom prst="ellipse">
            <a:avLst/>
          </a:prstGeom>
          <a:noFill/>
          <a:ln w="123825" cmpd="sng">
            <a:solidFill>
              <a:srgbClr val="62F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1319B747-BBA2-457B-85D0-6E693483C5C7}"/>
              </a:ext>
            </a:extLst>
          </p:cNvPr>
          <p:cNvSpPr/>
          <p:nvPr/>
        </p:nvSpPr>
        <p:spPr>
          <a:xfrm>
            <a:off x="1773092" y="3288553"/>
            <a:ext cx="2304256" cy="634701"/>
          </a:xfrm>
          <a:prstGeom prst="ellipse">
            <a:avLst/>
          </a:prstGeom>
          <a:noFill/>
          <a:ln w="123825" cmpd="sng">
            <a:solidFill>
              <a:srgbClr val="62F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EF3D0D0-DAA9-D463-A83D-4631B956FAA6}"/>
              </a:ext>
            </a:extLst>
          </p:cNvPr>
          <p:cNvSpPr/>
          <p:nvPr/>
        </p:nvSpPr>
        <p:spPr>
          <a:xfrm>
            <a:off x="437218" y="4121243"/>
            <a:ext cx="6809647" cy="2050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824D2FCB-F076-3FF1-3599-CBFD3DBA4E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7049" y="4456598"/>
            <a:ext cx="5340696" cy="619212"/>
          </a:xfrm>
          <a:prstGeom prst="rect">
            <a:avLst/>
          </a:prstGeom>
        </p:spPr>
      </p:pic>
      <p:pic>
        <p:nvPicPr>
          <p:cNvPr id="1030" name="Picture 6" descr="Nederlands Jeugdinstituut (NJi) - Onderzoekers.nl">
            <a:extLst>
              <a:ext uri="{FF2B5EF4-FFF2-40B4-BE49-F238E27FC236}">
                <a16:creationId xmlns:a16="http://schemas.microsoft.com/office/drawing/2014/main" id="{65903AEB-3962-C2E3-C30C-E73C27906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461" y="5219066"/>
            <a:ext cx="2009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9C8F5501-4EAB-E008-C935-F93B76480ED2}"/>
              </a:ext>
            </a:extLst>
          </p:cNvPr>
          <p:cNvCxnSpPr/>
          <p:nvPr/>
        </p:nvCxnSpPr>
        <p:spPr>
          <a:xfrm flipH="1">
            <a:off x="6989245" y="4121243"/>
            <a:ext cx="733763" cy="269334"/>
          </a:xfrm>
          <a:prstGeom prst="straightConnector1">
            <a:avLst/>
          </a:prstGeom>
          <a:ln w="57150">
            <a:solidFill>
              <a:srgbClr val="62F8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525B0F73-AF23-EB9D-0958-FF4EC299E7B2}"/>
              </a:ext>
            </a:extLst>
          </p:cNvPr>
          <p:cNvCxnSpPr/>
          <p:nvPr/>
        </p:nvCxnSpPr>
        <p:spPr>
          <a:xfrm>
            <a:off x="2925220" y="3950530"/>
            <a:ext cx="0" cy="479935"/>
          </a:xfrm>
          <a:prstGeom prst="straightConnector1">
            <a:avLst/>
          </a:prstGeom>
          <a:ln w="57150">
            <a:solidFill>
              <a:srgbClr val="62F8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5505D8BE-7E04-E088-0A87-511A96FAD4B7}"/>
              </a:ext>
            </a:extLst>
          </p:cNvPr>
          <p:cNvCxnSpPr/>
          <p:nvPr/>
        </p:nvCxnSpPr>
        <p:spPr>
          <a:xfrm flipH="1">
            <a:off x="6958485" y="4980536"/>
            <a:ext cx="436079" cy="0"/>
          </a:xfrm>
          <a:prstGeom prst="straightConnector1">
            <a:avLst/>
          </a:prstGeom>
          <a:ln w="57150">
            <a:solidFill>
              <a:srgbClr val="62F8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147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077E614D-FE25-7DE1-CFE4-C3014F498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97" y="2045263"/>
            <a:ext cx="6261665" cy="3515817"/>
          </a:xfrm>
          <a:prstGeom prst="rect">
            <a:avLst/>
          </a:prstGeom>
        </p:spPr>
      </p:pic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6BA47252-DBFC-4E74-BE88-4A162DB72170}"/>
              </a:ext>
            </a:extLst>
          </p:cNvPr>
          <p:cNvSpPr txBox="1">
            <a:spLocks/>
          </p:cNvSpPr>
          <p:nvPr/>
        </p:nvSpPr>
        <p:spPr>
          <a:xfrm>
            <a:off x="880110" y="743535"/>
            <a:ext cx="9427672" cy="47567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nl-NL" sz="1800"/>
          </a:p>
          <a:p>
            <a:pPr marL="0" indent="0">
              <a:buFont typeface="Arial" panose="020B0604020202020204" pitchFamily="34" charset="0"/>
              <a:buNone/>
            </a:pPr>
            <a:endParaRPr lang="nl-NL" sz="1800"/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B766BED9-38B7-4A97-A1EA-6C82E2AC0F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110" y="561489"/>
            <a:ext cx="10088053" cy="1152164"/>
          </a:xfrm>
        </p:spPr>
        <p:txBody>
          <a:bodyPr/>
          <a:lstStyle/>
          <a:p>
            <a:r>
              <a:rPr lang="nl-NL" sz="3200" dirty="0"/>
              <a:t>Klankbordgroep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2CB0969-4685-C7BB-52FE-9B9A2BC96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274" y="5640256"/>
            <a:ext cx="1544508" cy="531735"/>
          </a:xfrm>
          <a:prstGeom prst="rect">
            <a:avLst/>
          </a:prstGeom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EDD406AC-D834-88E3-3CE4-D289DA1F3266}"/>
              </a:ext>
            </a:extLst>
          </p:cNvPr>
          <p:cNvSpPr/>
          <p:nvPr/>
        </p:nvSpPr>
        <p:spPr>
          <a:xfrm>
            <a:off x="166092" y="4432336"/>
            <a:ext cx="7460447" cy="1396034"/>
          </a:xfrm>
          <a:prstGeom prst="ellipse">
            <a:avLst/>
          </a:prstGeom>
          <a:noFill/>
          <a:ln w="123825" cmpd="sng">
            <a:solidFill>
              <a:srgbClr val="62F8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5CADBA3-3917-1CDC-6641-A13950792E79}"/>
              </a:ext>
            </a:extLst>
          </p:cNvPr>
          <p:cNvCxnSpPr>
            <a:cxnSpLocks/>
          </p:cNvCxnSpPr>
          <p:nvPr/>
        </p:nvCxnSpPr>
        <p:spPr>
          <a:xfrm>
            <a:off x="7873068" y="5187723"/>
            <a:ext cx="383172" cy="0"/>
          </a:xfrm>
          <a:prstGeom prst="line">
            <a:avLst/>
          </a:prstGeom>
          <a:ln w="76200">
            <a:solidFill>
              <a:srgbClr val="62F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16ABDFC-BECB-56F1-3991-2926FC3322E0}"/>
              </a:ext>
            </a:extLst>
          </p:cNvPr>
          <p:cNvCxnSpPr>
            <a:cxnSpLocks/>
          </p:cNvCxnSpPr>
          <p:nvPr/>
        </p:nvCxnSpPr>
        <p:spPr>
          <a:xfrm>
            <a:off x="8064654" y="4972557"/>
            <a:ext cx="0" cy="430331"/>
          </a:xfrm>
          <a:prstGeom prst="line">
            <a:avLst/>
          </a:prstGeom>
          <a:ln w="76200">
            <a:solidFill>
              <a:srgbClr val="62F8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02BF546D-AE98-EF60-9AA0-E4D457CCEF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8081" y="4540770"/>
            <a:ext cx="1428949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87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, cirkel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00D2C390-40F2-8D70-FA73-5258AEA7E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799" y="561600"/>
            <a:ext cx="10496001" cy="5904000"/>
          </a:xfrm>
          <a:prstGeom prst="rect">
            <a:avLst/>
          </a:prstGeom>
          <a:noFill/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D02ACBE1-A9AA-1F7E-737C-34441BF9CC3A}"/>
              </a:ext>
            </a:extLst>
          </p:cNvPr>
          <p:cNvSpPr/>
          <p:nvPr/>
        </p:nvSpPr>
        <p:spPr>
          <a:xfrm>
            <a:off x="8653509" y="1285592"/>
            <a:ext cx="2779825" cy="2817231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4D9FD6F-43CC-6FD1-6D22-B55F68C18698}"/>
              </a:ext>
            </a:extLst>
          </p:cNvPr>
          <p:cNvSpPr txBox="1"/>
          <p:nvPr/>
        </p:nvSpPr>
        <p:spPr>
          <a:xfrm>
            <a:off x="4780230" y="3059667"/>
            <a:ext cx="4028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rgbClr val="FFC000"/>
                </a:solidFill>
              </a:rPr>
              <a:t>Dinsdag 23 september</a:t>
            </a:r>
          </a:p>
        </p:txBody>
      </p:sp>
    </p:spTree>
    <p:extLst>
      <p:ext uri="{BB962C8B-B14F-4D97-AF65-F5344CB8AC3E}">
        <p14:creationId xmlns:p14="http://schemas.microsoft.com/office/powerpoint/2010/main" val="383194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3780D-BD1C-3C7E-A0D7-1B9772730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EAE305B-60B9-39AF-F1AC-201D39BF20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nl-NL" sz="2000" dirty="0"/>
              <a:t>Regioplan jeugdzorg, vergelijkbaar met GMAP</a:t>
            </a:r>
          </a:p>
          <a:p>
            <a:pPr marL="342900" indent="-342900">
              <a:lnSpc>
                <a:spcPct val="100000"/>
              </a:lnSpc>
              <a:buFontTx/>
              <a:buChar char="-"/>
            </a:pPr>
            <a:endParaRPr lang="nl-NL" sz="2000" dirty="0"/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nl-NL" sz="2000" dirty="0"/>
              <a:t>Integrale crisisdienst voor jeugd </a:t>
            </a:r>
            <a:r>
              <a:rPr lang="nl-NL" sz="2000" dirty="0">
                <a:sym typeface="Wingdings" panose="05000000000000000000" pitchFamily="2" charset="2"/>
              </a:rPr>
              <a:t> voor iedereen</a:t>
            </a:r>
            <a:endParaRPr lang="nl-NL" sz="2000" dirty="0"/>
          </a:p>
          <a:p>
            <a:pPr marL="981900" lvl="2" indent="-342900">
              <a:lnSpc>
                <a:spcPct val="100000"/>
              </a:lnSpc>
              <a:buFontTx/>
              <a:buChar char="-"/>
            </a:pPr>
            <a:r>
              <a:rPr lang="nl-NL" spc="-50" dirty="0" err="1">
                <a:solidFill>
                  <a:srgbClr val="646464"/>
                </a:solidFill>
              </a:rPr>
              <a:t>Triagist</a:t>
            </a:r>
            <a:r>
              <a:rPr lang="nl-NL" spc="-50" dirty="0">
                <a:solidFill>
                  <a:srgbClr val="646464"/>
                </a:solidFill>
              </a:rPr>
              <a:t>-jeugdzorg</a:t>
            </a:r>
          </a:p>
          <a:p>
            <a:pPr marL="981900" lvl="2" indent="-342900">
              <a:lnSpc>
                <a:spcPct val="100000"/>
              </a:lnSpc>
              <a:buFontTx/>
              <a:buChar char="-"/>
            </a:pPr>
            <a:r>
              <a:rPr lang="nl-NL" spc="-50" dirty="0">
                <a:solidFill>
                  <a:srgbClr val="646464"/>
                </a:solidFill>
              </a:rPr>
              <a:t>Duale beoordeling</a:t>
            </a:r>
          </a:p>
          <a:p>
            <a:pPr marL="981900" lvl="2" indent="-342900">
              <a:lnSpc>
                <a:spcPct val="100000"/>
              </a:lnSpc>
              <a:buFontTx/>
              <a:buChar char="-"/>
            </a:pPr>
            <a:r>
              <a:rPr lang="nl-NL" spc="-50" dirty="0" err="1">
                <a:solidFill>
                  <a:srgbClr val="646464"/>
                </a:solidFill>
              </a:rPr>
              <a:t>Domeinoverstijgend</a:t>
            </a:r>
            <a:r>
              <a:rPr lang="nl-NL" spc="-50" dirty="0">
                <a:solidFill>
                  <a:srgbClr val="646464"/>
                </a:solidFill>
              </a:rPr>
              <a:t> samenwerken in de keten</a:t>
            </a:r>
          </a:p>
          <a:p>
            <a:pPr marL="639000" lvl="2" indent="0">
              <a:lnSpc>
                <a:spcPct val="100000"/>
              </a:lnSpc>
              <a:buNone/>
            </a:pPr>
            <a:endParaRPr lang="nl-NL" spc="-50" dirty="0">
              <a:solidFill>
                <a:srgbClr val="646464"/>
              </a:solidFill>
            </a:endParaRPr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nl-NL" sz="2000" dirty="0"/>
              <a:t>Organiseer crisiszorg in een lerend netwerk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1722CF-30B0-E5AA-85B0-C2553B7975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Wat is nieuw?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B3F1DB6-EAB9-7AF3-ACB6-F84D63DE7F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kleding, tekenfilm, Menselijk gezicht, illustratie&#10;&#10;Door AI gegenereerde inhoud is mogelijk onjuist.">
            <a:extLst>
              <a:ext uri="{FF2B5EF4-FFF2-40B4-BE49-F238E27FC236}">
                <a16:creationId xmlns:a16="http://schemas.microsoft.com/office/drawing/2014/main" id="{A8DBC51E-A02A-C9F1-4ACD-A714B8BBD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758" y="160437"/>
            <a:ext cx="2461135" cy="252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45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7C1B6879-6CA4-A229-4918-6EE766C88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800" y="665909"/>
            <a:ext cx="11448000" cy="569538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EE0633D-0B1C-44C6-E2BA-441BE126254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8099" y="552263"/>
            <a:ext cx="4744016" cy="5563406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112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schermopname, ontwerp&#10;&#10;Door AI gegenereerde inhoud is mogelijk onjuist.">
            <a:extLst>
              <a:ext uri="{FF2B5EF4-FFF2-40B4-BE49-F238E27FC236}">
                <a16:creationId xmlns:a16="http://schemas.microsoft.com/office/drawing/2014/main" id="{98B2D17A-47CA-B920-0623-9F27BE7E1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6485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kwa GGZ">
  <a:themeElements>
    <a:clrScheme name="Akwa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29363B"/>
      </a:accent1>
      <a:accent2>
        <a:srgbClr val="396577"/>
      </a:accent2>
      <a:accent3>
        <a:srgbClr val="5A9AB7"/>
      </a:accent3>
      <a:accent4>
        <a:srgbClr val="6EBDE0"/>
      </a:accent4>
      <a:accent5>
        <a:srgbClr val="A8D7EB"/>
      </a:accent5>
      <a:accent6>
        <a:srgbClr val="D4EBF5"/>
      </a:accent6>
      <a:hlink>
        <a:srgbClr val="62F898"/>
      </a:hlink>
      <a:folHlink>
        <a:srgbClr val="396577"/>
      </a:folHlink>
    </a:clrScheme>
    <a:fontScheme name="Akw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wa GGZ" id="{34C8AAAD-3116-494E-A76A-D395CFCB3226}" vid="{1D438C42-EB8B-4D0F-BFE4-6FF5110A06E4}"/>
    </a:ext>
  </a:extLst>
</a:theme>
</file>

<file path=ppt/theme/theme2.xml><?xml version="1.0" encoding="utf-8"?>
<a:theme xmlns:a="http://schemas.openxmlformats.org/drawingml/2006/main" name="Akwa">
  <a:themeElements>
    <a:clrScheme name="Akwa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29363B"/>
      </a:accent1>
      <a:accent2>
        <a:srgbClr val="396577"/>
      </a:accent2>
      <a:accent3>
        <a:srgbClr val="5A9AB7"/>
      </a:accent3>
      <a:accent4>
        <a:srgbClr val="6EBDE0"/>
      </a:accent4>
      <a:accent5>
        <a:srgbClr val="A8D7EB"/>
      </a:accent5>
      <a:accent6>
        <a:srgbClr val="D4EBF5"/>
      </a:accent6>
      <a:hlink>
        <a:srgbClr val="62F898"/>
      </a:hlink>
      <a:folHlink>
        <a:srgbClr val="396577"/>
      </a:folHlink>
    </a:clrScheme>
    <a:fontScheme name="Akw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wa.potx" id="{D085F6CD-25B2-45DF-B634-2A8FE603C87F}" vid="{648CBA1F-1E13-4700-B018-65A0E1746645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531A00D17D4E4BA425DD1638A901F9" ma:contentTypeVersion="19" ma:contentTypeDescription="Een nieuw document maken." ma:contentTypeScope="" ma:versionID="19a704ab730c9ef22eaf3b43db98a0b7">
  <xsd:schema xmlns:xsd="http://www.w3.org/2001/XMLSchema" xmlns:xs="http://www.w3.org/2001/XMLSchema" xmlns:p="http://schemas.microsoft.com/office/2006/metadata/properties" xmlns:ns2="0ab0bc41-068c-4370-83cb-641c1786cd1f" xmlns:ns3="a8f984d2-2201-42b2-b094-85656688064e" xmlns:ns4="cee42af2-a7aa-424b-8ba8-dd05eee3ea57" targetNamespace="http://schemas.microsoft.com/office/2006/metadata/properties" ma:root="true" ma:fieldsID="4aeee0e02b7e4583f69d30fa75ae5384" ns2:_="" ns3:_="" ns4:_="">
    <xsd:import namespace="0ab0bc41-068c-4370-83cb-641c1786cd1f"/>
    <xsd:import namespace="a8f984d2-2201-42b2-b094-85656688064e"/>
    <xsd:import namespace="cee42af2-a7aa-424b-8ba8-dd05eee3ea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b0bc41-068c-4370-83cb-641c1786cd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1acfa4ab-ba3d-4f34-be10-613f878f40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984d2-2201-42b2-b094-85656688064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42af2-a7aa-424b-8ba8-dd05eee3ea57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8155db11-e8e2-448c-9279-9508a102e871}" ma:internalName="TaxCatchAll" ma:showField="CatchAllData" ma:web="cee42af2-a7aa-424b-8ba8-dd05eee3ea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ee42af2-a7aa-424b-8ba8-dd05eee3ea57" xsi:nil="true"/>
    <lcf76f155ced4ddcb4097134ff3c332f xmlns="0ab0bc41-068c-4370-83cb-641c1786cd1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3782415-7622-4F7C-B1C5-F53F4242F4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b0bc41-068c-4370-83cb-641c1786cd1f"/>
    <ds:schemaRef ds:uri="a8f984d2-2201-42b2-b094-85656688064e"/>
    <ds:schemaRef ds:uri="cee42af2-a7aa-424b-8ba8-dd05eee3ea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4D410C-535D-4ACD-8C63-6160FABC06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8A035E-FAA1-4217-A7A3-9B4DAD985AC4}">
  <ds:schemaRefs>
    <ds:schemaRef ds:uri="http://schemas.microsoft.com/office/2006/metadata/properties"/>
    <ds:schemaRef ds:uri="http://schemas.microsoft.com/office/infopath/2007/PartnerControls"/>
    <ds:schemaRef ds:uri="cee42af2-a7aa-424b-8ba8-dd05eee3ea57"/>
    <ds:schemaRef ds:uri="0ab0bc41-068c-4370-83cb-641c1786cd1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2710</TotalTime>
  <Words>236</Words>
  <Application>Microsoft Office PowerPoint</Application>
  <PresentationFormat>Breedbeeld</PresentationFormat>
  <Paragraphs>37</Paragraphs>
  <Slides>18</Slides>
  <Notes>4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18</vt:i4>
      </vt:variant>
    </vt:vector>
  </HeadingPairs>
  <TitlesOfParts>
    <vt:vector size="24" baseType="lpstr">
      <vt:lpstr>Aharoni</vt:lpstr>
      <vt:lpstr>Aptos</vt:lpstr>
      <vt:lpstr>Arial</vt:lpstr>
      <vt:lpstr>Wingdings</vt:lpstr>
      <vt:lpstr>Akwa GGZ</vt:lpstr>
      <vt:lpstr>Akwa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Nienke Rengerink</dc:creator>
  <cp:lastModifiedBy>Tineke de Vos</cp:lastModifiedBy>
  <cp:revision>5</cp:revision>
  <dcterms:created xsi:type="dcterms:W3CDTF">2025-01-03T05:39:30Z</dcterms:created>
  <dcterms:modified xsi:type="dcterms:W3CDTF">2025-09-20T18:07:41Z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0x01010002531A00D17D4E4BA425DD1638A901F9</vt:lpwstr>
  </property>
  <property fmtid="{D5CDD505-2E9C-101B-9397-08002B2CF9AE}" pid="3" name="MediaServiceImageTags">
    <vt:lpwstr/>
  </property>
</Properties>
</file>